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30"/>
  </p:notesMasterIdLst>
  <p:sldIdLst>
    <p:sldId id="258" r:id="rId3"/>
    <p:sldId id="259" r:id="rId4"/>
    <p:sldId id="257" r:id="rId5"/>
    <p:sldId id="260" r:id="rId6"/>
    <p:sldId id="285" r:id="rId7"/>
    <p:sldId id="265" r:id="rId8"/>
    <p:sldId id="271" r:id="rId9"/>
    <p:sldId id="272" r:id="rId10"/>
    <p:sldId id="266" r:id="rId11"/>
    <p:sldId id="262" r:id="rId12"/>
    <p:sldId id="275" r:id="rId13"/>
    <p:sldId id="286" r:id="rId14"/>
    <p:sldId id="267" r:id="rId15"/>
    <p:sldId id="276" r:id="rId16"/>
    <p:sldId id="273" r:id="rId17"/>
    <p:sldId id="287" r:id="rId18"/>
    <p:sldId id="268" r:id="rId19"/>
    <p:sldId id="279" r:id="rId20"/>
    <p:sldId id="288" r:id="rId21"/>
    <p:sldId id="289" r:id="rId22"/>
    <p:sldId id="269" r:id="rId23"/>
    <p:sldId id="277" r:id="rId24"/>
    <p:sldId id="278" r:id="rId25"/>
    <p:sldId id="283" r:id="rId26"/>
    <p:sldId id="282" r:id="rId27"/>
    <p:sldId id="1723" r:id="rId28"/>
    <p:sldId id="1728" r:id="rId29"/>
  </p:sldIdLst>
  <p:sldSz cx="12192000" cy="6858000"/>
  <p:notesSz cx="6858000" cy="9144000"/>
  <p:embeddedFontLst>
    <p:embeddedFont>
      <p:font typeface="Segoe UI" panose="020B0502040204020203" pitchFamily="34" charset="0"/>
      <p:regular r:id="rId31"/>
      <p:bold r:id="rId32"/>
      <p:italic r:id="rId33"/>
      <p:boldItalic r:id="rId34"/>
    </p:embeddedFont>
    <p:embeddedFont>
      <p:font typeface="等线" panose="02010600030101010101" pitchFamily="2" charset="-122"/>
      <p:regular r:id="rId35"/>
      <p:bold r:id="rId36"/>
    </p:embeddedFont>
    <p:embeddedFont>
      <p:font typeface="Century Gothic" panose="020B0502020202020204" pitchFamily="34" charset="0"/>
      <p:regular r:id="rId37"/>
      <p:bold r:id="rId38"/>
      <p:italic r:id="rId39"/>
      <p:boldItalic r:id="rId40"/>
    </p:embeddedFont>
    <p:embeddedFont>
      <p:font typeface="新宋体" panose="02010609030101010101" pitchFamily="49" charset="-122"/>
      <p:regular r:id="rId41"/>
    </p:embeddedFont>
    <p:embeddedFont>
      <p:font typeface="微软雅黑" panose="020B0503020204020204" pitchFamily="34" charset="-122"/>
      <p:regular r:id="rId42"/>
      <p:bold r:id="rId43"/>
    </p:embeddedFont>
    <p:embeddedFont>
      <p:font typeface="Segoe UI Light" panose="020B0502040204020203" pitchFamily="34" charset="0"/>
      <p:regular r:id="rId44"/>
      <p:italic r:id="rId45"/>
    </p:embeddedFont>
    <p:embeddedFont>
      <p:font typeface="Calibri" panose="020F0502020204030204" pitchFamily="34" charset="0"/>
      <p:regular r:id="rId46"/>
      <p:bold r:id="rId47"/>
      <p:italic r:id="rId48"/>
      <p:boldItalic r:id="rId49"/>
    </p:embeddedFont>
    <p:embeddedFont>
      <p:font typeface="等线 Light" panose="02010600030101010101" pitchFamily="2" charset="-122"/>
      <p:regular r:id="rId50"/>
    </p:embeddedFont>
    <p:embeddedFont>
      <p:font typeface="微软雅黑" panose="020B0503020204020204" pitchFamily="34" charset="-122"/>
      <p:regular r:id="rId42"/>
      <p:bold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6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385723"/>
    <a:srgbClr val="7F7F7F"/>
    <a:srgbClr val="0090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3" autoAdjust="0"/>
    <p:restoredTop sz="94660"/>
  </p:normalViewPr>
  <p:slideViewPr>
    <p:cSldViewPr snapToGrid="0" showGuides="1">
      <p:cViewPr varScale="1">
        <p:scale>
          <a:sx n="53" d="100"/>
          <a:sy n="53" d="100"/>
        </p:scale>
        <p:origin x="132" y="36"/>
      </p:cViewPr>
      <p:guideLst>
        <p:guide orient="horz" pos="186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s>
</file>

<file path=ppt/charts/_rels/chart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1/relationships/chartColorStyle" Target="colors1.xml"/><Relationship Id="rId1" Type="http://schemas.microsoft.com/office/2011/relationships/chartStyle" Target="style1.xml"/><Relationship Id="rId6" Type="http://schemas.openxmlformats.org/officeDocument/2006/relationships/package" Target="../embeddings/Microsoft_Excel____.xlsx"/><Relationship Id="rId5" Type="http://schemas.openxmlformats.org/officeDocument/2006/relationships/image" Target="../media/image15.png"/><Relationship Id="rId4" Type="http://schemas.openxmlformats.org/officeDocument/2006/relationships/image" Target="../media/image14.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D91-4A75-8162-7BB213EE3B3C}"/>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D91-4A75-8162-7BB213EE3B3C}"/>
            </c:ext>
          </c:extLst>
        </c:ser>
        <c:ser>
          <c:idx val="2"/>
          <c:order val="2"/>
          <c:tx>
            <c:strRef>
              <c:f>Sheet1!$D$1</c:f>
              <c:strCache>
                <c:ptCount val="1"/>
                <c:pt idx="0">
                  <c:v>系列 3</c:v>
                </c:pt>
              </c:strCache>
            </c:strRef>
          </c:tx>
          <c:spPr>
            <a:blipFill>
              <a:blip xmlns:r="http://schemas.openxmlformats.org/officeDocument/2006/relationships" r:embed="rId5"/>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D91-4A75-8162-7BB213EE3B3C}"/>
            </c:ext>
          </c:extLst>
        </c:ser>
        <c:dLbls>
          <c:showLegendKey val="0"/>
          <c:showVal val="0"/>
          <c:showCatName val="0"/>
          <c:showSerName val="0"/>
          <c:showPercent val="0"/>
          <c:showBubbleSize val="0"/>
        </c:dLbls>
        <c:gapWidth val="43"/>
        <c:overlap val="24"/>
        <c:axId val="263830335"/>
        <c:axId val="263837407"/>
      </c:barChart>
      <c:catAx>
        <c:axId val="263830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63837407"/>
        <c:crosses val="autoZero"/>
        <c:auto val="1"/>
        <c:lblAlgn val="ctr"/>
        <c:lblOffset val="100"/>
        <c:noMultiLvlLbl val="0"/>
      </c:catAx>
      <c:valAx>
        <c:axId val="2638374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63830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6">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46814-F788-4AFA-A4E5-F9F2539D941D}" type="datetimeFigureOut">
              <a:rPr lang="zh-CN" altLang="en-US" smtClean="0"/>
              <a:t>2019/4/15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D9099-4141-44C4-840C-10894D24540B}" type="slidenum">
              <a:rPr lang="zh-CN" altLang="en-US" smtClean="0"/>
              <a:t>‹#›</a:t>
            </a:fld>
            <a:endParaRPr lang="zh-CN" altLang="en-US"/>
          </a:p>
        </p:txBody>
      </p:sp>
    </p:spTree>
    <p:extLst>
      <p:ext uri="{BB962C8B-B14F-4D97-AF65-F5344CB8AC3E}">
        <p14:creationId xmlns:p14="http://schemas.microsoft.com/office/powerpoint/2010/main" val="352756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4D9099-4141-44C4-840C-10894D24540B}" type="slidenum">
              <a:rPr lang="zh-CN" altLang="en-US" smtClean="0"/>
              <a:t>6</a:t>
            </a:fld>
            <a:endParaRPr lang="zh-CN" altLang="en-US"/>
          </a:p>
        </p:txBody>
      </p:sp>
    </p:spTree>
    <p:extLst>
      <p:ext uri="{BB962C8B-B14F-4D97-AF65-F5344CB8AC3E}">
        <p14:creationId xmlns:p14="http://schemas.microsoft.com/office/powerpoint/2010/main" val="426762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11986960-1A9A-4873-86E3-2E2D9C652895}" type="datetimeFigureOut">
              <a:rPr lang="zh-CN" altLang="en-US" smtClean="0"/>
              <a:t>2019/4/15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1950932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1986960-1A9A-4873-86E3-2E2D9C652895}" type="datetimeFigureOut">
              <a:rPr lang="zh-CN" altLang="en-US" smtClean="0"/>
              <a:t>2019/4/15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297510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1986960-1A9A-4873-86E3-2E2D9C652895}" type="datetimeFigureOut">
              <a:rPr lang="zh-CN" altLang="en-US" smtClean="0"/>
              <a:t>2019/4/15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1671158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14655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688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61435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1986960-1A9A-4873-86E3-2E2D9C652895}" type="datetimeFigureOut">
              <a:rPr lang="zh-CN" altLang="en-US" smtClean="0"/>
              <a:t>2019/4/15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398645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1986960-1A9A-4873-86E3-2E2D9C652895}" type="datetimeFigureOut">
              <a:rPr lang="zh-CN" altLang="en-US" smtClean="0"/>
              <a:t>2019/4/15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4232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1986960-1A9A-4873-86E3-2E2D9C652895}" type="datetimeFigureOut">
              <a:rPr lang="zh-CN" altLang="en-US" smtClean="0"/>
              <a:t>2019/4/15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1538463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1986960-1A9A-4873-86E3-2E2D9C652895}" type="datetimeFigureOut">
              <a:rPr lang="zh-CN" altLang="en-US" smtClean="0"/>
              <a:t>2019/4/15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2064933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1986960-1A9A-4873-86E3-2E2D9C652895}" type="datetimeFigureOut">
              <a:rPr lang="zh-CN" altLang="en-US" smtClean="0"/>
              <a:t>2019/4/15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3824244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986960-1A9A-4873-86E3-2E2D9C652895}" type="datetimeFigureOut">
              <a:rPr lang="zh-CN" altLang="en-US" smtClean="0"/>
              <a:t>2019/4/15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4451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1986960-1A9A-4873-86E3-2E2D9C652895}" type="datetimeFigureOut">
              <a:rPr lang="zh-CN" altLang="en-US" smtClean="0"/>
              <a:t>2019/4/15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335097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1986960-1A9A-4873-86E3-2E2D9C652895}" type="datetimeFigureOut">
              <a:rPr lang="zh-CN" altLang="en-US" smtClean="0"/>
              <a:t>2019/4/15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2275496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86960-1A9A-4873-86E3-2E2D9C652895}" type="datetimeFigureOut">
              <a:rPr lang="zh-CN" altLang="en-US" smtClean="0"/>
              <a:t>2019/4/15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094A6-263A-4038-BB1D-4B8E584203E2}" type="slidenum">
              <a:rPr lang="zh-CN" altLang="en-US" smtClean="0"/>
              <a:t>‹#›</a:t>
            </a:fld>
            <a:endParaRPr lang="zh-CN" altLang="en-US"/>
          </a:p>
        </p:txBody>
      </p:sp>
    </p:spTree>
    <p:extLst>
      <p:ext uri="{BB962C8B-B14F-4D97-AF65-F5344CB8AC3E}">
        <p14:creationId xmlns:p14="http://schemas.microsoft.com/office/powerpoint/2010/main" val="2278022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708822"/>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8000" b="-8000"/>
          </a:stretch>
        </a:blipFill>
        <a:effectLst/>
      </p:bgPr>
    </p:bg>
    <p:spTree>
      <p:nvGrpSpPr>
        <p:cNvPr id="1" name=""/>
        <p:cNvGrpSpPr/>
        <p:nvPr/>
      </p:nvGrpSpPr>
      <p:grpSpPr>
        <a:xfrm>
          <a:off x="0" y="0"/>
          <a:ext cx="0" cy="0"/>
          <a:chOff x="0" y="0"/>
          <a:chExt cx="0" cy="0"/>
        </a:xfrm>
      </p:grpSpPr>
      <p:sp>
        <p:nvSpPr>
          <p:cNvPr id="21" name="任意多边形 20"/>
          <p:cNvSpPr/>
          <p:nvPr/>
        </p:nvSpPr>
        <p:spPr>
          <a:xfrm>
            <a:off x="782852" y="3535876"/>
            <a:ext cx="10617860" cy="1276601"/>
          </a:xfrm>
          <a:custGeom>
            <a:avLst/>
            <a:gdLst/>
            <a:ahLst/>
            <a:cxnLst/>
            <a:rect l="l" t="t" r="r" b="b"/>
            <a:pathLst>
              <a:path w="10617860" h="1276601">
                <a:moveTo>
                  <a:pt x="1756868" y="1169312"/>
                </a:moveTo>
                <a:cubicBezTo>
                  <a:pt x="1753616" y="1169312"/>
                  <a:pt x="1750771" y="1170938"/>
                  <a:pt x="1748333" y="1174189"/>
                </a:cubicBezTo>
                <a:cubicBezTo>
                  <a:pt x="1745895" y="1177440"/>
                  <a:pt x="1745488" y="1179879"/>
                  <a:pt x="1747114" y="1181504"/>
                </a:cubicBezTo>
                <a:cubicBezTo>
                  <a:pt x="1748740" y="1183130"/>
                  <a:pt x="1751584" y="1181504"/>
                  <a:pt x="1755648" y="1176628"/>
                </a:cubicBezTo>
                <a:cubicBezTo>
                  <a:pt x="1759712" y="1171751"/>
                  <a:pt x="1760119" y="1169312"/>
                  <a:pt x="1756868" y="1169312"/>
                </a:cubicBezTo>
                <a:close/>
                <a:moveTo>
                  <a:pt x="574243" y="982775"/>
                </a:moveTo>
                <a:cubicBezTo>
                  <a:pt x="566928" y="982775"/>
                  <a:pt x="553517" y="987855"/>
                  <a:pt x="534010" y="998015"/>
                </a:cubicBezTo>
                <a:cubicBezTo>
                  <a:pt x="514502" y="1008175"/>
                  <a:pt x="496824" y="1018741"/>
                  <a:pt x="480975" y="1029714"/>
                </a:cubicBezTo>
                <a:cubicBezTo>
                  <a:pt x="465125" y="1040687"/>
                  <a:pt x="458419" y="1047799"/>
                  <a:pt x="460858" y="1051050"/>
                </a:cubicBezTo>
                <a:cubicBezTo>
                  <a:pt x="463296" y="1055114"/>
                  <a:pt x="474675" y="1061413"/>
                  <a:pt x="494995" y="1069948"/>
                </a:cubicBezTo>
                <a:cubicBezTo>
                  <a:pt x="515315" y="1078482"/>
                  <a:pt x="527101" y="1081936"/>
                  <a:pt x="530352" y="1080311"/>
                </a:cubicBezTo>
                <a:cubicBezTo>
                  <a:pt x="534416" y="1077872"/>
                  <a:pt x="537261" y="1079498"/>
                  <a:pt x="538886" y="1085188"/>
                </a:cubicBezTo>
                <a:cubicBezTo>
                  <a:pt x="542138" y="1090064"/>
                  <a:pt x="548437" y="1091893"/>
                  <a:pt x="557784" y="1090674"/>
                </a:cubicBezTo>
                <a:cubicBezTo>
                  <a:pt x="567131" y="1089455"/>
                  <a:pt x="577291" y="1085594"/>
                  <a:pt x="588264" y="1079092"/>
                </a:cubicBezTo>
                <a:cubicBezTo>
                  <a:pt x="599237" y="1072589"/>
                  <a:pt x="606349" y="1065680"/>
                  <a:pt x="609600" y="1058365"/>
                </a:cubicBezTo>
                <a:cubicBezTo>
                  <a:pt x="613664" y="1050237"/>
                  <a:pt x="614477" y="1039671"/>
                  <a:pt x="612038" y="1026666"/>
                </a:cubicBezTo>
                <a:cubicBezTo>
                  <a:pt x="609600" y="1013661"/>
                  <a:pt x="605130" y="1003095"/>
                  <a:pt x="598627" y="994967"/>
                </a:cubicBezTo>
                <a:cubicBezTo>
                  <a:pt x="591312" y="986026"/>
                  <a:pt x="583184" y="981962"/>
                  <a:pt x="574243" y="982775"/>
                </a:cubicBezTo>
                <a:close/>
                <a:moveTo>
                  <a:pt x="8967673" y="975460"/>
                </a:moveTo>
                <a:cubicBezTo>
                  <a:pt x="8961576" y="975460"/>
                  <a:pt x="8958529" y="977288"/>
                  <a:pt x="8958529" y="980946"/>
                </a:cubicBezTo>
                <a:cubicBezTo>
                  <a:pt x="8958529" y="984604"/>
                  <a:pt x="8961576" y="987448"/>
                  <a:pt x="8967673" y="989480"/>
                </a:cubicBezTo>
                <a:cubicBezTo>
                  <a:pt x="8973769" y="991512"/>
                  <a:pt x="8976817" y="989684"/>
                  <a:pt x="8976817" y="983994"/>
                </a:cubicBezTo>
                <a:cubicBezTo>
                  <a:pt x="8976817" y="978304"/>
                  <a:pt x="8973769" y="975460"/>
                  <a:pt x="8967673" y="975460"/>
                </a:cubicBezTo>
                <a:close/>
                <a:moveTo>
                  <a:pt x="510845" y="898650"/>
                </a:moveTo>
                <a:cubicBezTo>
                  <a:pt x="514909" y="898650"/>
                  <a:pt x="507594" y="905965"/>
                  <a:pt x="488899" y="920596"/>
                </a:cubicBezTo>
                <a:cubicBezTo>
                  <a:pt x="488899" y="920596"/>
                  <a:pt x="485648" y="923034"/>
                  <a:pt x="479146" y="927911"/>
                </a:cubicBezTo>
                <a:cubicBezTo>
                  <a:pt x="473456" y="931975"/>
                  <a:pt x="467360" y="936648"/>
                  <a:pt x="460858" y="941932"/>
                </a:cubicBezTo>
                <a:cubicBezTo>
                  <a:pt x="454355" y="947215"/>
                  <a:pt x="451104" y="947824"/>
                  <a:pt x="451104" y="943760"/>
                </a:cubicBezTo>
                <a:cubicBezTo>
                  <a:pt x="451104" y="939696"/>
                  <a:pt x="460045" y="931162"/>
                  <a:pt x="477927" y="918157"/>
                </a:cubicBezTo>
                <a:cubicBezTo>
                  <a:pt x="495808" y="905152"/>
                  <a:pt x="506781" y="898650"/>
                  <a:pt x="510845" y="898650"/>
                </a:cubicBezTo>
                <a:close/>
                <a:moveTo>
                  <a:pt x="7738719" y="892249"/>
                </a:moveTo>
                <a:cubicBezTo>
                  <a:pt x="7737094" y="892046"/>
                  <a:pt x="7734858" y="892148"/>
                  <a:pt x="7732014" y="892554"/>
                </a:cubicBezTo>
                <a:cubicBezTo>
                  <a:pt x="7718196" y="892554"/>
                  <a:pt x="7686700" y="903527"/>
                  <a:pt x="7637526" y="925472"/>
                </a:cubicBezTo>
                <a:cubicBezTo>
                  <a:pt x="7588352" y="947418"/>
                  <a:pt x="7561326" y="962455"/>
                  <a:pt x="7556449" y="970583"/>
                </a:cubicBezTo>
                <a:cubicBezTo>
                  <a:pt x="7551572" y="980336"/>
                  <a:pt x="7546289" y="1006346"/>
                  <a:pt x="7540599" y="1048612"/>
                </a:cubicBezTo>
                <a:lnTo>
                  <a:pt x="7536942" y="1075434"/>
                </a:lnTo>
                <a:lnTo>
                  <a:pt x="7552791" y="1069338"/>
                </a:lnTo>
                <a:cubicBezTo>
                  <a:pt x="7571486" y="1062836"/>
                  <a:pt x="7592212" y="1049018"/>
                  <a:pt x="7614970" y="1027885"/>
                </a:cubicBezTo>
                <a:cubicBezTo>
                  <a:pt x="7623099" y="1021383"/>
                  <a:pt x="7628585" y="1018132"/>
                  <a:pt x="7631430" y="1018132"/>
                </a:cubicBezTo>
                <a:cubicBezTo>
                  <a:pt x="7634274" y="1018132"/>
                  <a:pt x="7643012" y="1010004"/>
                  <a:pt x="7657642" y="993748"/>
                </a:cubicBezTo>
                <a:cubicBezTo>
                  <a:pt x="7671460" y="979117"/>
                  <a:pt x="7687716" y="962048"/>
                  <a:pt x="7706410" y="942541"/>
                </a:cubicBezTo>
                <a:cubicBezTo>
                  <a:pt x="7724292" y="923847"/>
                  <a:pt x="7735265" y="910842"/>
                  <a:pt x="7739329" y="903527"/>
                </a:cubicBezTo>
                <a:cubicBezTo>
                  <a:pt x="7741767" y="898650"/>
                  <a:pt x="7742580" y="895399"/>
                  <a:pt x="7741767" y="893773"/>
                </a:cubicBezTo>
                <a:cubicBezTo>
                  <a:pt x="7741361" y="892960"/>
                  <a:pt x="7740344" y="892452"/>
                  <a:pt x="7738719" y="892249"/>
                </a:cubicBezTo>
                <a:close/>
                <a:moveTo>
                  <a:pt x="10427665" y="879143"/>
                </a:moveTo>
                <a:cubicBezTo>
                  <a:pt x="10429290" y="878330"/>
                  <a:pt x="10441076" y="883613"/>
                  <a:pt x="10463022" y="894992"/>
                </a:cubicBezTo>
                <a:cubicBezTo>
                  <a:pt x="10471962" y="899869"/>
                  <a:pt x="10480091" y="902308"/>
                  <a:pt x="10487405" y="902308"/>
                </a:cubicBezTo>
                <a:cubicBezTo>
                  <a:pt x="10496347" y="902308"/>
                  <a:pt x="10507725" y="905559"/>
                  <a:pt x="10521543" y="912061"/>
                </a:cubicBezTo>
                <a:cubicBezTo>
                  <a:pt x="10535361" y="918564"/>
                  <a:pt x="10546740" y="925879"/>
                  <a:pt x="10555680" y="934007"/>
                </a:cubicBezTo>
                <a:cubicBezTo>
                  <a:pt x="10566247" y="943760"/>
                  <a:pt x="10573969" y="948637"/>
                  <a:pt x="10578845" y="948637"/>
                </a:cubicBezTo>
                <a:cubicBezTo>
                  <a:pt x="10583723" y="948637"/>
                  <a:pt x="10591444" y="959610"/>
                  <a:pt x="10602010" y="981556"/>
                </a:cubicBezTo>
                <a:cubicBezTo>
                  <a:pt x="10612577" y="1003501"/>
                  <a:pt x="10617860" y="1019351"/>
                  <a:pt x="10617860" y="1029104"/>
                </a:cubicBezTo>
                <a:cubicBezTo>
                  <a:pt x="10617860" y="1038858"/>
                  <a:pt x="10612983" y="1046783"/>
                  <a:pt x="10603230" y="1052879"/>
                </a:cubicBezTo>
                <a:cubicBezTo>
                  <a:pt x="10593476" y="1058975"/>
                  <a:pt x="10583316" y="1060804"/>
                  <a:pt x="10572749" y="1058365"/>
                </a:cubicBezTo>
                <a:cubicBezTo>
                  <a:pt x="10554868" y="1053488"/>
                  <a:pt x="10524388" y="1050237"/>
                  <a:pt x="10481309" y="1048612"/>
                </a:cubicBezTo>
                <a:cubicBezTo>
                  <a:pt x="10438232" y="1046986"/>
                  <a:pt x="10404500" y="1048205"/>
                  <a:pt x="10380115" y="1052269"/>
                </a:cubicBezTo>
                <a:lnTo>
                  <a:pt x="10349636" y="1055927"/>
                </a:lnTo>
                <a:lnTo>
                  <a:pt x="10370363" y="1043735"/>
                </a:lnTo>
                <a:cubicBezTo>
                  <a:pt x="10384180" y="1036420"/>
                  <a:pt x="10403687" y="1020976"/>
                  <a:pt x="10428883" y="997405"/>
                </a:cubicBezTo>
                <a:cubicBezTo>
                  <a:pt x="10447579" y="980336"/>
                  <a:pt x="10458348" y="969567"/>
                  <a:pt x="10461193" y="965096"/>
                </a:cubicBezTo>
                <a:cubicBezTo>
                  <a:pt x="10464037" y="960626"/>
                  <a:pt x="10463428" y="954733"/>
                  <a:pt x="10459364" y="947418"/>
                </a:cubicBezTo>
                <a:cubicBezTo>
                  <a:pt x="10449610" y="928724"/>
                  <a:pt x="10417911" y="921815"/>
                  <a:pt x="10364266" y="926692"/>
                </a:cubicBezTo>
                <a:cubicBezTo>
                  <a:pt x="10340696" y="929130"/>
                  <a:pt x="10317937" y="938071"/>
                  <a:pt x="10295992" y="953514"/>
                </a:cubicBezTo>
                <a:cubicBezTo>
                  <a:pt x="10263480" y="975460"/>
                  <a:pt x="10242753" y="988058"/>
                  <a:pt x="10233812" y="991309"/>
                </a:cubicBezTo>
                <a:cubicBezTo>
                  <a:pt x="10224871" y="994560"/>
                  <a:pt x="10205364" y="996186"/>
                  <a:pt x="10175291" y="996186"/>
                </a:cubicBezTo>
                <a:cubicBezTo>
                  <a:pt x="10150906" y="996186"/>
                  <a:pt x="10133837" y="995373"/>
                  <a:pt x="10124083" y="993748"/>
                </a:cubicBezTo>
                <a:cubicBezTo>
                  <a:pt x="10114330" y="992122"/>
                  <a:pt x="10103358" y="988058"/>
                  <a:pt x="10091166" y="981556"/>
                </a:cubicBezTo>
                <a:cubicBezTo>
                  <a:pt x="10073284" y="971802"/>
                  <a:pt x="10053370" y="963674"/>
                  <a:pt x="10031425" y="957172"/>
                </a:cubicBezTo>
                <a:lnTo>
                  <a:pt x="9997288" y="948637"/>
                </a:lnTo>
                <a:lnTo>
                  <a:pt x="9972903" y="975460"/>
                </a:lnTo>
                <a:cubicBezTo>
                  <a:pt x="9957460" y="993341"/>
                  <a:pt x="9942017" y="1011020"/>
                  <a:pt x="9926573" y="1028495"/>
                </a:cubicBezTo>
                <a:cubicBezTo>
                  <a:pt x="9911130" y="1045970"/>
                  <a:pt x="9899751" y="1055927"/>
                  <a:pt x="9892436" y="1058365"/>
                </a:cubicBezTo>
                <a:cubicBezTo>
                  <a:pt x="9883496" y="1061616"/>
                  <a:pt x="9872320" y="1058975"/>
                  <a:pt x="9858908" y="1050440"/>
                </a:cubicBezTo>
                <a:cubicBezTo>
                  <a:pt x="9845497" y="1041906"/>
                  <a:pt x="9832695" y="1029104"/>
                  <a:pt x="9820503" y="1012036"/>
                </a:cubicBezTo>
                <a:cubicBezTo>
                  <a:pt x="9805873" y="991716"/>
                  <a:pt x="9793680" y="978914"/>
                  <a:pt x="9783927" y="973631"/>
                </a:cubicBezTo>
                <a:cubicBezTo>
                  <a:pt x="9774173" y="968348"/>
                  <a:pt x="9757917" y="966112"/>
                  <a:pt x="9735159" y="966925"/>
                </a:cubicBezTo>
                <a:cubicBezTo>
                  <a:pt x="9717278" y="966925"/>
                  <a:pt x="9697973" y="970583"/>
                  <a:pt x="9677247" y="977898"/>
                </a:cubicBezTo>
                <a:cubicBezTo>
                  <a:pt x="9656521" y="985213"/>
                  <a:pt x="9646158" y="991716"/>
                  <a:pt x="9646158" y="997405"/>
                </a:cubicBezTo>
                <a:cubicBezTo>
                  <a:pt x="9646158" y="1000656"/>
                  <a:pt x="9644125" y="1002282"/>
                  <a:pt x="9640062" y="1002282"/>
                </a:cubicBezTo>
                <a:cubicBezTo>
                  <a:pt x="9632746" y="1002282"/>
                  <a:pt x="9624008" y="1008988"/>
                  <a:pt x="9613848" y="1022399"/>
                </a:cubicBezTo>
                <a:cubicBezTo>
                  <a:pt x="9603688" y="1035810"/>
                  <a:pt x="9597796" y="1048612"/>
                  <a:pt x="9596170" y="1060804"/>
                </a:cubicBezTo>
                <a:cubicBezTo>
                  <a:pt x="9589668" y="1104695"/>
                  <a:pt x="9579102" y="1126640"/>
                  <a:pt x="9564471" y="1126640"/>
                </a:cubicBezTo>
                <a:cubicBezTo>
                  <a:pt x="9553091" y="1126640"/>
                  <a:pt x="9540088" y="1119732"/>
                  <a:pt x="9525457" y="1105914"/>
                </a:cubicBezTo>
                <a:cubicBezTo>
                  <a:pt x="9510827" y="1092096"/>
                  <a:pt x="9501479" y="1078279"/>
                  <a:pt x="9497415" y="1064461"/>
                </a:cubicBezTo>
                <a:cubicBezTo>
                  <a:pt x="9493351" y="1049018"/>
                  <a:pt x="9488475" y="1037436"/>
                  <a:pt x="9482785" y="1029714"/>
                </a:cubicBezTo>
                <a:cubicBezTo>
                  <a:pt x="9477095" y="1021992"/>
                  <a:pt x="9474250" y="1014474"/>
                  <a:pt x="9474250" y="1007159"/>
                </a:cubicBezTo>
                <a:cubicBezTo>
                  <a:pt x="9474250" y="999844"/>
                  <a:pt x="9472625" y="996186"/>
                  <a:pt x="9469373" y="996186"/>
                </a:cubicBezTo>
                <a:cubicBezTo>
                  <a:pt x="9466122" y="996186"/>
                  <a:pt x="9464497" y="986432"/>
                  <a:pt x="9464497" y="966925"/>
                </a:cubicBezTo>
                <a:cubicBezTo>
                  <a:pt x="9464497" y="947418"/>
                  <a:pt x="9466122" y="936445"/>
                  <a:pt x="9469373" y="934007"/>
                </a:cubicBezTo>
                <a:cubicBezTo>
                  <a:pt x="9472625" y="931568"/>
                  <a:pt x="9473438" y="926285"/>
                  <a:pt x="9471812" y="918157"/>
                </a:cubicBezTo>
                <a:cubicBezTo>
                  <a:pt x="9468561" y="905965"/>
                  <a:pt x="9469577" y="898040"/>
                  <a:pt x="9474860" y="894383"/>
                </a:cubicBezTo>
                <a:cubicBezTo>
                  <a:pt x="9480143" y="890725"/>
                  <a:pt x="9490100" y="890928"/>
                  <a:pt x="9504730" y="894992"/>
                </a:cubicBezTo>
                <a:cubicBezTo>
                  <a:pt x="9520986" y="899869"/>
                  <a:pt x="9532366" y="904949"/>
                  <a:pt x="9538868" y="910232"/>
                </a:cubicBezTo>
                <a:cubicBezTo>
                  <a:pt x="9545370" y="915516"/>
                  <a:pt x="9552686" y="925472"/>
                  <a:pt x="9560813" y="940103"/>
                </a:cubicBezTo>
                <a:cubicBezTo>
                  <a:pt x="9566503" y="949856"/>
                  <a:pt x="9571176" y="956156"/>
                  <a:pt x="9574834" y="959000"/>
                </a:cubicBezTo>
                <a:cubicBezTo>
                  <a:pt x="9578492" y="961845"/>
                  <a:pt x="9583572" y="963268"/>
                  <a:pt x="9590074" y="963268"/>
                </a:cubicBezTo>
                <a:cubicBezTo>
                  <a:pt x="9626650" y="960829"/>
                  <a:pt x="9653880" y="956765"/>
                  <a:pt x="9671761" y="951076"/>
                </a:cubicBezTo>
                <a:cubicBezTo>
                  <a:pt x="9686392" y="947012"/>
                  <a:pt x="9713620" y="943354"/>
                  <a:pt x="9753447" y="940103"/>
                </a:cubicBezTo>
                <a:cubicBezTo>
                  <a:pt x="9770515" y="938477"/>
                  <a:pt x="9782911" y="938274"/>
                  <a:pt x="9790633" y="939493"/>
                </a:cubicBezTo>
                <a:cubicBezTo>
                  <a:pt x="9798354" y="940712"/>
                  <a:pt x="9808718" y="944573"/>
                  <a:pt x="9821723" y="951076"/>
                </a:cubicBezTo>
                <a:cubicBezTo>
                  <a:pt x="9841230" y="961642"/>
                  <a:pt x="9858502" y="966519"/>
                  <a:pt x="9873538" y="965706"/>
                </a:cubicBezTo>
                <a:cubicBezTo>
                  <a:pt x="9888575" y="964893"/>
                  <a:pt x="9909912" y="958391"/>
                  <a:pt x="9937546" y="946199"/>
                </a:cubicBezTo>
                <a:cubicBezTo>
                  <a:pt x="9987939" y="923440"/>
                  <a:pt x="10031018" y="916938"/>
                  <a:pt x="10066781" y="926692"/>
                </a:cubicBezTo>
                <a:cubicBezTo>
                  <a:pt x="10078973" y="929943"/>
                  <a:pt x="10108234" y="931568"/>
                  <a:pt x="10154564" y="931568"/>
                </a:cubicBezTo>
                <a:cubicBezTo>
                  <a:pt x="10200894" y="931568"/>
                  <a:pt x="10249865" y="925472"/>
                  <a:pt x="10301477" y="913280"/>
                </a:cubicBezTo>
                <a:cubicBezTo>
                  <a:pt x="10353090" y="901088"/>
                  <a:pt x="10386822" y="892351"/>
                  <a:pt x="10402671" y="887068"/>
                </a:cubicBezTo>
                <a:cubicBezTo>
                  <a:pt x="10418521" y="881784"/>
                  <a:pt x="10426852" y="879143"/>
                  <a:pt x="10427665" y="879143"/>
                </a:cubicBezTo>
                <a:close/>
                <a:moveTo>
                  <a:pt x="8819426" y="790637"/>
                </a:moveTo>
                <a:cubicBezTo>
                  <a:pt x="8813710" y="791018"/>
                  <a:pt x="8802166" y="794713"/>
                  <a:pt x="8784792" y="801724"/>
                </a:cubicBezTo>
                <a:cubicBezTo>
                  <a:pt x="8761628" y="811071"/>
                  <a:pt x="8745169" y="815744"/>
                  <a:pt x="8735415" y="815744"/>
                </a:cubicBezTo>
                <a:cubicBezTo>
                  <a:pt x="8729725" y="815744"/>
                  <a:pt x="8726068" y="817167"/>
                  <a:pt x="8724442" y="820012"/>
                </a:cubicBezTo>
                <a:cubicBezTo>
                  <a:pt x="8722817" y="822856"/>
                  <a:pt x="8722004" y="830375"/>
                  <a:pt x="8722004" y="842567"/>
                </a:cubicBezTo>
                <a:lnTo>
                  <a:pt x="8722004" y="869389"/>
                </a:lnTo>
                <a:lnTo>
                  <a:pt x="8745169" y="855978"/>
                </a:lnTo>
                <a:cubicBezTo>
                  <a:pt x="8761425" y="847037"/>
                  <a:pt x="8778900" y="834439"/>
                  <a:pt x="8797595" y="818183"/>
                </a:cubicBezTo>
                <a:cubicBezTo>
                  <a:pt x="8802471" y="814119"/>
                  <a:pt x="8806942" y="810055"/>
                  <a:pt x="8811005" y="805991"/>
                </a:cubicBezTo>
                <a:cubicBezTo>
                  <a:pt x="8815070" y="801927"/>
                  <a:pt x="8817914" y="798676"/>
                  <a:pt x="8819540" y="796237"/>
                </a:cubicBezTo>
                <a:lnTo>
                  <a:pt x="8823198" y="791360"/>
                </a:lnTo>
                <a:cubicBezTo>
                  <a:pt x="8822588" y="790751"/>
                  <a:pt x="8821330" y="790510"/>
                  <a:pt x="8819426" y="790637"/>
                </a:cubicBezTo>
                <a:close/>
                <a:moveTo>
                  <a:pt x="8959748" y="734058"/>
                </a:moveTo>
                <a:cubicBezTo>
                  <a:pt x="8954058" y="734058"/>
                  <a:pt x="8943289" y="739138"/>
                  <a:pt x="8927439" y="749298"/>
                </a:cubicBezTo>
                <a:cubicBezTo>
                  <a:pt x="8911589" y="759458"/>
                  <a:pt x="8896756" y="770634"/>
                  <a:pt x="8882938" y="782826"/>
                </a:cubicBezTo>
                <a:cubicBezTo>
                  <a:pt x="8862618" y="800708"/>
                  <a:pt x="8848394" y="810868"/>
                  <a:pt x="8840266" y="813306"/>
                </a:cubicBezTo>
                <a:cubicBezTo>
                  <a:pt x="8832138" y="815744"/>
                  <a:pt x="8828074" y="819402"/>
                  <a:pt x="8828074" y="824279"/>
                </a:cubicBezTo>
                <a:cubicBezTo>
                  <a:pt x="8828074" y="829156"/>
                  <a:pt x="8821165" y="838503"/>
                  <a:pt x="8807348" y="852320"/>
                </a:cubicBezTo>
                <a:cubicBezTo>
                  <a:pt x="8791092" y="866951"/>
                  <a:pt x="8773820" y="884020"/>
                  <a:pt x="8755532" y="903527"/>
                </a:cubicBezTo>
                <a:cubicBezTo>
                  <a:pt x="8737244" y="923034"/>
                  <a:pt x="8728100" y="934007"/>
                  <a:pt x="8728100" y="936445"/>
                </a:cubicBezTo>
                <a:cubicBezTo>
                  <a:pt x="8728913" y="937258"/>
                  <a:pt x="8732367" y="937461"/>
                  <a:pt x="8738463" y="937055"/>
                </a:cubicBezTo>
                <a:cubicBezTo>
                  <a:pt x="8744559" y="936648"/>
                  <a:pt x="8752484" y="935226"/>
                  <a:pt x="8762237" y="932788"/>
                </a:cubicBezTo>
                <a:cubicBezTo>
                  <a:pt x="8771991" y="930349"/>
                  <a:pt x="8780932" y="927098"/>
                  <a:pt x="8789060" y="923034"/>
                </a:cubicBezTo>
                <a:cubicBezTo>
                  <a:pt x="8799626" y="918970"/>
                  <a:pt x="8806332" y="914296"/>
                  <a:pt x="8809176" y="909013"/>
                </a:cubicBezTo>
                <a:cubicBezTo>
                  <a:pt x="8812022" y="903730"/>
                  <a:pt x="8810599" y="899463"/>
                  <a:pt x="8804909" y="896212"/>
                </a:cubicBezTo>
                <a:cubicBezTo>
                  <a:pt x="8800846" y="893773"/>
                  <a:pt x="8798814" y="890319"/>
                  <a:pt x="8798814" y="885848"/>
                </a:cubicBezTo>
                <a:cubicBezTo>
                  <a:pt x="8798814" y="881378"/>
                  <a:pt x="8803690" y="883613"/>
                  <a:pt x="8813444" y="892554"/>
                </a:cubicBezTo>
                <a:lnTo>
                  <a:pt x="8828074" y="905965"/>
                </a:lnTo>
                <a:lnTo>
                  <a:pt x="8862212" y="890116"/>
                </a:lnTo>
                <a:cubicBezTo>
                  <a:pt x="8876842" y="883613"/>
                  <a:pt x="8887815" y="879752"/>
                  <a:pt x="8895130" y="878533"/>
                </a:cubicBezTo>
                <a:cubicBezTo>
                  <a:pt x="8902446" y="877314"/>
                  <a:pt x="8913418" y="878330"/>
                  <a:pt x="8928049" y="881581"/>
                </a:cubicBezTo>
                <a:cubicBezTo>
                  <a:pt x="8949995" y="884832"/>
                  <a:pt x="8962593" y="886458"/>
                  <a:pt x="8965844" y="886458"/>
                </a:cubicBezTo>
                <a:cubicBezTo>
                  <a:pt x="8968282" y="886458"/>
                  <a:pt x="8969705" y="864309"/>
                  <a:pt x="8970111" y="820012"/>
                </a:cubicBezTo>
                <a:cubicBezTo>
                  <a:pt x="8970517" y="775714"/>
                  <a:pt x="8969502" y="749908"/>
                  <a:pt x="8967063" y="742592"/>
                </a:cubicBezTo>
                <a:cubicBezTo>
                  <a:pt x="8964625" y="736090"/>
                  <a:pt x="8962186" y="733245"/>
                  <a:pt x="8959748" y="734058"/>
                </a:cubicBezTo>
                <a:close/>
                <a:moveTo>
                  <a:pt x="6384798" y="724304"/>
                </a:moveTo>
                <a:cubicBezTo>
                  <a:pt x="6388862" y="724304"/>
                  <a:pt x="6390894" y="724508"/>
                  <a:pt x="6390894" y="724914"/>
                </a:cubicBezTo>
                <a:cubicBezTo>
                  <a:pt x="6390894" y="725320"/>
                  <a:pt x="6388862" y="727149"/>
                  <a:pt x="6384798" y="730400"/>
                </a:cubicBezTo>
                <a:cubicBezTo>
                  <a:pt x="6379108" y="733652"/>
                  <a:pt x="6373419" y="735277"/>
                  <a:pt x="6367729" y="735277"/>
                </a:cubicBezTo>
                <a:cubicBezTo>
                  <a:pt x="6363665" y="735277"/>
                  <a:pt x="6361633" y="735074"/>
                  <a:pt x="6361633" y="734668"/>
                </a:cubicBezTo>
                <a:cubicBezTo>
                  <a:pt x="6361633" y="734261"/>
                  <a:pt x="6363665" y="732839"/>
                  <a:pt x="6367729" y="730400"/>
                </a:cubicBezTo>
                <a:cubicBezTo>
                  <a:pt x="6373419" y="726336"/>
                  <a:pt x="6379108" y="724304"/>
                  <a:pt x="6384798" y="724304"/>
                </a:cubicBezTo>
                <a:close/>
                <a:moveTo>
                  <a:pt x="6350660" y="684071"/>
                </a:moveTo>
                <a:cubicBezTo>
                  <a:pt x="6361227" y="684071"/>
                  <a:pt x="6358788" y="688135"/>
                  <a:pt x="6343345" y="696263"/>
                </a:cubicBezTo>
                <a:cubicBezTo>
                  <a:pt x="6337655" y="699514"/>
                  <a:pt x="6334404" y="700936"/>
                  <a:pt x="6333592" y="700530"/>
                </a:cubicBezTo>
                <a:cubicBezTo>
                  <a:pt x="6332779" y="700124"/>
                  <a:pt x="6334404" y="697888"/>
                  <a:pt x="6338468" y="693824"/>
                </a:cubicBezTo>
                <a:cubicBezTo>
                  <a:pt x="6343345" y="687322"/>
                  <a:pt x="6347409" y="684071"/>
                  <a:pt x="6350660" y="684071"/>
                </a:cubicBezTo>
                <a:close/>
                <a:moveTo>
                  <a:pt x="6398209" y="667612"/>
                </a:moveTo>
                <a:cubicBezTo>
                  <a:pt x="6395771" y="667205"/>
                  <a:pt x="6392520" y="667408"/>
                  <a:pt x="6388455" y="668221"/>
                </a:cubicBezTo>
                <a:cubicBezTo>
                  <a:pt x="6384392" y="669034"/>
                  <a:pt x="6380328" y="671066"/>
                  <a:pt x="6376264" y="674317"/>
                </a:cubicBezTo>
                <a:cubicBezTo>
                  <a:pt x="6368948" y="678381"/>
                  <a:pt x="6356553" y="680616"/>
                  <a:pt x="6339078" y="681023"/>
                </a:cubicBezTo>
                <a:cubicBezTo>
                  <a:pt x="6321603" y="681429"/>
                  <a:pt x="6308598" y="683055"/>
                  <a:pt x="6300064" y="685900"/>
                </a:cubicBezTo>
                <a:cubicBezTo>
                  <a:pt x="6291529" y="688744"/>
                  <a:pt x="6287262" y="688135"/>
                  <a:pt x="6287262" y="684071"/>
                </a:cubicBezTo>
                <a:cubicBezTo>
                  <a:pt x="6287262" y="680007"/>
                  <a:pt x="6283604" y="677975"/>
                  <a:pt x="6276289" y="677975"/>
                </a:cubicBezTo>
                <a:cubicBezTo>
                  <a:pt x="6271412" y="677975"/>
                  <a:pt x="6268567" y="680007"/>
                  <a:pt x="6267754" y="684071"/>
                </a:cubicBezTo>
                <a:cubicBezTo>
                  <a:pt x="6266942" y="688135"/>
                  <a:pt x="6266942" y="698295"/>
                  <a:pt x="6267754" y="714551"/>
                </a:cubicBezTo>
                <a:cubicBezTo>
                  <a:pt x="6268567" y="738122"/>
                  <a:pt x="6270600" y="750314"/>
                  <a:pt x="6273851" y="751127"/>
                </a:cubicBezTo>
                <a:cubicBezTo>
                  <a:pt x="6278728" y="751127"/>
                  <a:pt x="6282995" y="749908"/>
                  <a:pt x="6286652" y="747469"/>
                </a:cubicBezTo>
                <a:cubicBezTo>
                  <a:pt x="6290310" y="745031"/>
                  <a:pt x="6291326" y="742592"/>
                  <a:pt x="6289700" y="740154"/>
                </a:cubicBezTo>
                <a:cubicBezTo>
                  <a:pt x="6288075" y="737716"/>
                  <a:pt x="6288075" y="736496"/>
                  <a:pt x="6289700" y="736496"/>
                </a:cubicBezTo>
                <a:cubicBezTo>
                  <a:pt x="6290513" y="736496"/>
                  <a:pt x="6292139" y="736903"/>
                  <a:pt x="6294577" y="737716"/>
                </a:cubicBezTo>
                <a:cubicBezTo>
                  <a:pt x="6301080" y="739341"/>
                  <a:pt x="6317336" y="732026"/>
                  <a:pt x="6343345" y="715770"/>
                </a:cubicBezTo>
                <a:cubicBezTo>
                  <a:pt x="6370167" y="697888"/>
                  <a:pt x="6386627" y="686712"/>
                  <a:pt x="6392723" y="682242"/>
                </a:cubicBezTo>
                <a:cubicBezTo>
                  <a:pt x="6398819" y="677772"/>
                  <a:pt x="6401867" y="674317"/>
                  <a:pt x="6401867" y="671879"/>
                </a:cubicBezTo>
                <a:cubicBezTo>
                  <a:pt x="6401867" y="669440"/>
                  <a:pt x="6400648" y="668018"/>
                  <a:pt x="6398209" y="667612"/>
                </a:cubicBezTo>
                <a:close/>
                <a:moveTo>
                  <a:pt x="571729" y="622577"/>
                </a:moveTo>
                <a:cubicBezTo>
                  <a:pt x="575234" y="621511"/>
                  <a:pt x="582168" y="626159"/>
                  <a:pt x="592531" y="636522"/>
                </a:cubicBezTo>
                <a:cubicBezTo>
                  <a:pt x="600659" y="646276"/>
                  <a:pt x="603098" y="651152"/>
                  <a:pt x="599847" y="651152"/>
                </a:cubicBezTo>
                <a:cubicBezTo>
                  <a:pt x="596595" y="650340"/>
                  <a:pt x="590702" y="646479"/>
                  <a:pt x="582168" y="639570"/>
                </a:cubicBezTo>
                <a:cubicBezTo>
                  <a:pt x="573634" y="632661"/>
                  <a:pt x="569367" y="627988"/>
                  <a:pt x="569367" y="625549"/>
                </a:cubicBezTo>
                <a:cubicBezTo>
                  <a:pt x="569773" y="623924"/>
                  <a:pt x="570560" y="622933"/>
                  <a:pt x="571729" y="622577"/>
                </a:cubicBezTo>
                <a:close/>
                <a:moveTo>
                  <a:pt x="6351270" y="603604"/>
                </a:moveTo>
                <a:cubicBezTo>
                  <a:pt x="6347612" y="603604"/>
                  <a:pt x="6344564" y="605432"/>
                  <a:pt x="6342126" y="609090"/>
                </a:cubicBezTo>
                <a:cubicBezTo>
                  <a:pt x="6339687" y="612748"/>
                  <a:pt x="6340297" y="614577"/>
                  <a:pt x="6343954" y="614577"/>
                </a:cubicBezTo>
                <a:cubicBezTo>
                  <a:pt x="6347612" y="614577"/>
                  <a:pt x="6350660" y="612748"/>
                  <a:pt x="6353099" y="609090"/>
                </a:cubicBezTo>
                <a:cubicBezTo>
                  <a:pt x="6355537" y="605432"/>
                  <a:pt x="6354928" y="603604"/>
                  <a:pt x="6351270" y="603604"/>
                </a:cubicBezTo>
                <a:close/>
                <a:moveTo>
                  <a:pt x="1799540" y="602384"/>
                </a:moveTo>
                <a:cubicBezTo>
                  <a:pt x="1806854" y="604823"/>
                  <a:pt x="1815186" y="609293"/>
                  <a:pt x="1824533" y="615796"/>
                </a:cubicBezTo>
                <a:cubicBezTo>
                  <a:pt x="1833881" y="622298"/>
                  <a:pt x="1838757" y="627378"/>
                  <a:pt x="1839163" y="631036"/>
                </a:cubicBezTo>
                <a:cubicBezTo>
                  <a:pt x="1839569" y="634693"/>
                  <a:pt x="1840382" y="640586"/>
                  <a:pt x="1841602" y="648714"/>
                </a:cubicBezTo>
                <a:cubicBezTo>
                  <a:pt x="1842821" y="656842"/>
                  <a:pt x="1844040" y="665376"/>
                  <a:pt x="1845259" y="674317"/>
                </a:cubicBezTo>
                <a:cubicBezTo>
                  <a:pt x="1846478" y="683258"/>
                  <a:pt x="1841805" y="698701"/>
                  <a:pt x="1831238" y="720647"/>
                </a:cubicBezTo>
                <a:cubicBezTo>
                  <a:pt x="1820672" y="744218"/>
                  <a:pt x="1816608" y="756004"/>
                  <a:pt x="1819046" y="756004"/>
                </a:cubicBezTo>
                <a:cubicBezTo>
                  <a:pt x="1824736" y="756004"/>
                  <a:pt x="1835099" y="762709"/>
                  <a:pt x="1850136" y="776120"/>
                </a:cubicBezTo>
                <a:cubicBezTo>
                  <a:pt x="1865173" y="789532"/>
                  <a:pt x="1874927" y="800504"/>
                  <a:pt x="1879397" y="809039"/>
                </a:cubicBezTo>
                <a:cubicBezTo>
                  <a:pt x="1883868" y="817573"/>
                  <a:pt x="1886306" y="824482"/>
                  <a:pt x="1886712" y="829765"/>
                </a:cubicBezTo>
                <a:cubicBezTo>
                  <a:pt x="1887119" y="835048"/>
                  <a:pt x="1886102" y="845005"/>
                  <a:pt x="1883664" y="859636"/>
                </a:cubicBezTo>
                <a:cubicBezTo>
                  <a:pt x="1878788" y="880768"/>
                  <a:pt x="1877975" y="891741"/>
                  <a:pt x="1881226" y="892554"/>
                </a:cubicBezTo>
                <a:cubicBezTo>
                  <a:pt x="1888541" y="894992"/>
                  <a:pt x="1899514" y="902917"/>
                  <a:pt x="1914144" y="916328"/>
                </a:cubicBezTo>
                <a:cubicBezTo>
                  <a:pt x="1928775" y="929740"/>
                  <a:pt x="1938122" y="940509"/>
                  <a:pt x="1942186" y="948637"/>
                </a:cubicBezTo>
                <a:cubicBezTo>
                  <a:pt x="1947876" y="960016"/>
                  <a:pt x="1950923" y="971599"/>
                  <a:pt x="1951330" y="983384"/>
                </a:cubicBezTo>
                <a:cubicBezTo>
                  <a:pt x="1951736" y="995170"/>
                  <a:pt x="1949501" y="1013255"/>
                  <a:pt x="1944624" y="1037639"/>
                </a:cubicBezTo>
                <a:cubicBezTo>
                  <a:pt x="1932432" y="1095348"/>
                  <a:pt x="1902765" y="1146148"/>
                  <a:pt x="1855623" y="1190039"/>
                </a:cubicBezTo>
                <a:cubicBezTo>
                  <a:pt x="1842618" y="1202231"/>
                  <a:pt x="1833271" y="1207717"/>
                  <a:pt x="1827581" y="1206498"/>
                </a:cubicBezTo>
                <a:cubicBezTo>
                  <a:pt x="1821891" y="1205279"/>
                  <a:pt x="1819046" y="1207108"/>
                  <a:pt x="1819046" y="1211984"/>
                </a:cubicBezTo>
                <a:cubicBezTo>
                  <a:pt x="1819046" y="1213610"/>
                  <a:pt x="1818640" y="1214829"/>
                  <a:pt x="1817828" y="1215642"/>
                </a:cubicBezTo>
                <a:cubicBezTo>
                  <a:pt x="1817014" y="1216455"/>
                  <a:pt x="1816202" y="1216455"/>
                  <a:pt x="1815389" y="1215642"/>
                </a:cubicBezTo>
                <a:cubicBezTo>
                  <a:pt x="1812950" y="1214016"/>
                  <a:pt x="1809293" y="1216455"/>
                  <a:pt x="1804416" y="1222957"/>
                </a:cubicBezTo>
                <a:cubicBezTo>
                  <a:pt x="1799540" y="1230272"/>
                  <a:pt x="1794256" y="1233524"/>
                  <a:pt x="1788566" y="1232711"/>
                </a:cubicBezTo>
                <a:cubicBezTo>
                  <a:pt x="1786128" y="1232711"/>
                  <a:pt x="1785722" y="1231085"/>
                  <a:pt x="1787348" y="1227834"/>
                </a:cubicBezTo>
                <a:cubicBezTo>
                  <a:pt x="1788160" y="1227021"/>
                  <a:pt x="1787348" y="1226615"/>
                  <a:pt x="1784909" y="1226615"/>
                </a:cubicBezTo>
                <a:cubicBezTo>
                  <a:pt x="1774342" y="1227428"/>
                  <a:pt x="1764182" y="1231492"/>
                  <a:pt x="1754429" y="1238807"/>
                </a:cubicBezTo>
                <a:cubicBezTo>
                  <a:pt x="1752803" y="1242058"/>
                  <a:pt x="1745285" y="1242668"/>
                  <a:pt x="1731874" y="1240636"/>
                </a:cubicBezTo>
                <a:cubicBezTo>
                  <a:pt x="1718462" y="1238604"/>
                  <a:pt x="1711757" y="1235962"/>
                  <a:pt x="1711757" y="1232711"/>
                </a:cubicBezTo>
                <a:cubicBezTo>
                  <a:pt x="1711757" y="1230272"/>
                  <a:pt x="1708506" y="1229866"/>
                  <a:pt x="1702004" y="1231492"/>
                </a:cubicBezTo>
                <a:cubicBezTo>
                  <a:pt x="1694688" y="1233117"/>
                  <a:pt x="1691437" y="1232304"/>
                  <a:pt x="1692249" y="1229053"/>
                </a:cubicBezTo>
                <a:cubicBezTo>
                  <a:pt x="1693062" y="1224989"/>
                  <a:pt x="1699972" y="1217268"/>
                  <a:pt x="1712976" y="1205888"/>
                </a:cubicBezTo>
                <a:cubicBezTo>
                  <a:pt x="1727607" y="1193696"/>
                  <a:pt x="1740205" y="1179879"/>
                  <a:pt x="1750771" y="1164436"/>
                </a:cubicBezTo>
                <a:cubicBezTo>
                  <a:pt x="1767027" y="1140864"/>
                  <a:pt x="1775156" y="1133956"/>
                  <a:pt x="1775156" y="1143709"/>
                </a:cubicBezTo>
                <a:cubicBezTo>
                  <a:pt x="1775156" y="1146148"/>
                  <a:pt x="1773124" y="1149805"/>
                  <a:pt x="1769060" y="1154682"/>
                </a:cubicBezTo>
                <a:cubicBezTo>
                  <a:pt x="1765808" y="1157120"/>
                  <a:pt x="1764589" y="1158340"/>
                  <a:pt x="1765402" y="1158340"/>
                </a:cubicBezTo>
                <a:cubicBezTo>
                  <a:pt x="1766214" y="1158340"/>
                  <a:pt x="1768246" y="1157120"/>
                  <a:pt x="1771498" y="1154682"/>
                </a:cubicBezTo>
                <a:cubicBezTo>
                  <a:pt x="1777188" y="1149805"/>
                  <a:pt x="1779220" y="1145132"/>
                  <a:pt x="1777594" y="1140661"/>
                </a:cubicBezTo>
                <a:cubicBezTo>
                  <a:pt x="1775968" y="1136191"/>
                  <a:pt x="1781658" y="1125421"/>
                  <a:pt x="1794662" y="1108352"/>
                </a:cubicBezTo>
                <a:cubicBezTo>
                  <a:pt x="1807668" y="1091284"/>
                  <a:pt x="1814170" y="1081327"/>
                  <a:pt x="1814170" y="1078482"/>
                </a:cubicBezTo>
                <a:cubicBezTo>
                  <a:pt x="1814170" y="1075637"/>
                  <a:pt x="1816608" y="1075434"/>
                  <a:pt x="1821485" y="1077872"/>
                </a:cubicBezTo>
                <a:cubicBezTo>
                  <a:pt x="1823924" y="1078685"/>
                  <a:pt x="1825549" y="1078685"/>
                  <a:pt x="1826362" y="1077872"/>
                </a:cubicBezTo>
                <a:cubicBezTo>
                  <a:pt x="1827175" y="1077060"/>
                  <a:pt x="1827175" y="1075840"/>
                  <a:pt x="1826362" y="1074215"/>
                </a:cubicBezTo>
                <a:cubicBezTo>
                  <a:pt x="1825549" y="1070151"/>
                  <a:pt x="1827581" y="1063242"/>
                  <a:pt x="1832458" y="1053488"/>
                </a:cubicBezTo>
                <a:cubicBezTo>
                  <a:pt x="1838148" y="1043735"/>
                  <a:pt x="1844650" y="1031949"/>
                  <a:pt x="1851965" y="1018132"/>
                </a:cubicBezTo>
                <a:cubicBezTo>
                  <a:pt x="1859280" y="1004314"/>
                  <a:pt x="1866392" y="989074"/>
                  <a:pt x="1873301" y="972412"/>
                </a:cubicBezTo>
                <a:cubicBezTo>
                  <a:pt x="1880210" y="955749"/>
                  <a:pt x="1881226" y="946605"/>
                  <a:pt x="1876349" y="944980"/>
                </a:cubicBezTo>
                <a:cubicBezTo>
                  <a:pt x="1866595" y="941728"/>
                  <a:pt x="1847088" y="951482"/>
                  <a:pt x="1817828" y="974240"/>
                </a:cubicBezTo>
                <a:lnTo>
                  <a:pt x="1799540" y="988871"/>
                </a:lnTo>
                <a:lnTo>
                  <a:pt x="1782470" y="973021"/>
                </a:lnTo>
                <a:cubicBezTo>
                  <a:pt x="1771091" y="961642"/>
                  <a:pt x="1764386" y="950872"/>
                  <a:pt x="1762354" y="940712"/>
                </a:cubicBezTo>
                <a:cubicBezTo>
                  <a:pt x="1760322" y="930552"/>
                  <a:pt x="1757680" y="918564"/>
                  <a:pt x="1754429" y="904746"/>
                </a:cubicBezTo>
                <a:cubicBezTo>
                  <a:pt x="1751991" y="895805"/>
                  <a:pt x="1750974" y="889506"/>
                  <a:pt x="1751381" y="885848"/>
                </a:cubicBezTo>
                <a:cubicBezTo>
                  <a:pt x="1751787" y="882191"/>
                  <a:pt x="1754023" y="877924"/>
                  <a:pt x="1758086" y="873047"/>
                </a:cubicBezTo>
                <a:cubicBezTo>
                  <a:pt x="1764589" y="865732"/>
                  <a:pt x="1774342" y="853133"/>
                  <a:pt x="1787348" y="835252"/>
                </a:cubicBezTo>
                <a:lnTo>
                  <a:pt x="1806854" y="808429"/>
                </a:lnTo>
                <a:lnTo>
                  <a:pt x="1789786" y="812087"/>
                </a:lnTo>
                <a:cubicBezTo>
                  <a:pt x="1778407" y="814525"/>
                  <a:pt x="1767637" y="820824"/>
                  <a:pt x="1757477" y="830984"/>
                </a:cubicBezTo>
                <a:cubicBezTo>
                  <a:pt x="1747317" y="841144"/>
                  <a:pt x="1739798" y="845005"/>
                  <a:pt x="1734922" y="842567"/>
                </a:cubicBezTo>
                <a:cubicBezTo>
                  <a:pt x="1727607" y="838503"/>
                  <a:pt x="1721104" y="833016"/>
                  <a:pt x="1715415" y="826108"/>
                </a:cubicBezTo>
                <a:cubicBezTo>
                  <a:pt x="1709725" y="819199"/>
                  <a:pt x="1706880" y="813712"/>
                  <a:pt x="1706880" y="809648"/>
                </a:cubicBezTo>
                <a:cubicBezTo>
                  <a:pt x="1706880" y="803959"/>
                  <a:pt x="1705458" y="801114"/>
                  <a:pt x="1702613" y="801114"/>
                </a:cubicBezTo>
                <a:cubicBezTo>
                  <a:pt x="1699768" y="801114"/>
                  <a:pt x="1697127" y="790141"/>
                  <a:pt x="1694688" y="768196"/>
                </a:cubicBezTo>
                <a:lnTo>
                  <a:pt x="1691031" y="735277"/>
                </a:lnTo>
                <a:lnTo>
                  <a:pt x="1725168" y="699920"/>
                </a:lnTo>
                <a:cubicBezTo>
                  <a:pt x="1740611" y="683664"/>
                  <a:pt x="1753007" y="668018"/>
                  <a:pt x="1762354" y="652981"/>
                </a:cubicBezTo>
                <a:cubicBezTo>
                  <a:pt x="1771701" y="637944"/>
                  <a:pt x="1775561" y="627581"/>
                  <a:pt x="1773936" y="621892"/>
                </a:cubicBezTo>
                <a:cubicBezTo>
                  <a:pt x="1772311" y="618640"/>
                  <a:pt x="1774139" y="614170"/>
                  <a:pt x="1779423" y="608480"/>
                </a:cubicBezTo>
                <a:cubicBezTo>
                  <a:pt x="1784706" y="602791"/>
                  <a:pt x="1791411" y="600759"/>
                  <a:pt x="1799540" y="602384"/>
                </a:cubicBezTo>
                <a:close/>
                <a:moveTo>
                  <a:pt x="7467448" y="599946"/>
                </a:moveTo>
                <a:cubicBezTo>
                  <a:pt x="7469073" y="599946"/>
                  <a:pt x="7469886" y="601775"/>
                  <a:pt x="7469886" y="605432"/>
                </a:cubicBezTo>
                <a:cubicBezTo>
                  <a:pt x="7469886" y="609090"/>
                  <a:pt x="7467854" y="610919"/>
                  <a:pt x="7463790" y="610919"/>
                </a:cubicBezTo>
                <a:cubicBezTo>
                  <a:pt x="7459726" y="610919"/>
                  <a:pt x="7458913" y="609090"/>
                  <a:pt x="7461351" y="605432"/>
                </a:cubicBezTo>
                <a:cubicBezTo>
                  <a:pt x="7463790" y="601775"/>
                  <a:pt x="7465822" y="599946"/>
                  <a:pt x="7467448" y="599946"/>
                </a:cubicBezTo>
                <a:close/>
                <a:moveTo>
                  <a:pt x="7505243" y="582877"/>
                </a:moveTo>
                <a:cubicBezTo>
                  <a:pt x="7510932" y="582064"/>
                  <a:pt x="7507681" y="590192"/>
                  <a:pt x="7495489" y="607261"/>
                </a:cubicBezTo>
                <a:cubicBezTo>
                  <a:pt x="7490612" y="613764"/>
                  <a:pt x="7486955" y="617421"/>
                  <a:pt x="7484516" y="618234"/>
                </a:cubicBezTo>
                <a:cubicBezTo>
                  <a:pt x="7479640" y="620672"/>
                  <a:pt x="7476388" y="626362"/>
                  <a:pt x="7474763" y="635303"/>
                </a:cubicBezTo>
                <a:cubicBezTo>
                  <a:pt x="7473137" y="644244"/>
                  <a:pt x="7467448" y="650949"/>
                  <a:pt x="7457694" y="655420"/>
                </a:cubicBezTo>
                <a:cubicBezTo>
                  <a:pt x="7447941" y="659890"/>
                  <a:pt x="7440625" y="664970"/>
                  <a:pt x="7435748" y="670660"/>
                </a:cubicBezTo>
                <a:cubicBezTo>
                  <a:pt x="7426808" y="682039"/>
                  <a:pt x="7441844" y="683258"/>
                  <a:pt x="7480859" y="674317"/>
                </a:cubicBezTo>
                <a:cubicBezTo>
                  <a:pt x="7557262" y="657248"/>
                  <a:pt x="7630414" y="631239"/>
                  <a:pt x="7700314" y="596288"/>
                </a:cubicBezTo>
                <a:cubicBezTo>
                  <a:pt x="7736890" y="577594"/>
                  <a:pt x="7773466" y="579626"/>
                  <a:pt x="7810042" y="602384"/>
                </a:cubicBezTo>
                <a:cubicBezTo>
                  <a:pt x="7840116" y="621892"/>
                  <a:pt x="7842554" y="638960"/>
                  <a:pt x="7817358" y="653591"/>
                </a:cubicBezTo>
                <a:cubicBezTo>
                  <a:pt x="7804353" y="660906"/>
                  <a:pt x="7783220" y="668628"/>
                  <a:pt x="7753960" y="676756"/>
                </a:cubicBezTo>
                <a:cubicBezTo>
                  <a:pt x="7730388" y="683258"/>
                  <a:pt x="7715758" y="688338"/>
                  <a:pt x="7710068" y="691996"/>
                </a:cubicBezTo>
                <a:cubicBezTo>
                  <a:pt x="7704378" y="695653"/>
                  <a:pt x="7696657" y="699514"/>
                  <a:pt x="7686903" y="703578"/>
                </a:cubicBezTo>
                <a:cubicBezTo>
                  <a:pt x="7677150" y="707642"/>
                  <a:pt x="7664958" y="717192"/>
                  <a:pt x="7650328" y="732229"/>
                </a:cubicBezTo>
                <a:cubicBezTo>
                  <a:pt x="7635697" y="747266"/>
                  <a:pt x="7625130" y="760880"/>
                  <a:pt x="7618628" y="773072"/>
                </a:cubicBezTo>
                <a:cubicBezTo>
                  <a:pt x="7612938" y="783639"/>
                  <a:pt x="7604810" y="802740"/>
                  <a:pt x="7594244" y="830375"/>
                </a:cubicBezTo>
                <a:cubicBezTo>
                  <a:pt x="7583678" y="858010"/>
                  <a:pt x="7578394" y="873453"/>
                  <a:pt x="7578394" y="876704"/>
                </a:cubicBezTo>
                <a:cubicBezTo>
                  <a:pt x="7579208" y="879143"/>
                  <a:pt x="7581646" y="880362"/>
                  <a:pt x="7585710" y="880362"/>
                </a:cubicBezTo>
                <a:cubicBezTo>
                  <a:pt x="7589774" y="880362"/>
                  <a:pt x="7595666" y="879346"/>
                  <a:pt x="7603388" y="877314"/>
                </a:cubicBezTo>
                <a:cubicBezTo>
                  <a:pt x="7611110" y="875282"/>
                  <a:pt x="7618628" y="872234"/>
                  <a:pt x="7625944" y="868170"/>
                </a:cubicBezTo>
                <a:cubicBezTo>
                  <a:pt x="7659268" y="851101"/>
                  <a:pt x="7689748" y="840128"/>
                  <a:pt x="7717383" y="835252"/>
                </a:cubicBezTo>
                <a:cubicBezTo>
                  <a:pt x="7722260" y="834439"/>
                  <a:pt x="7724292" y="834845"/>
                  <a:pt x="7723480" y="836471"/>
                </a:cubicBezTo>
                <a:cubicBezTo>
                  <a:pt x="7721854" y="838909"/>
                  <a:pt x="7724698" y="839722"/>
                  <a:pt x="7732014" y="838909"/>
                </a:cubicBezTo>
                <a:cubicBezTo>
                  <a:pt x="7735265" y="838909"/>
                  <a:pt x="7740142" y="838503"/>
                  <a:pt x="7746644" y="837690"/>
                </a:cubicBezTo>
                <a:cubicBezTo>
                  <a:pt x="7758836" y="836064"/>
                  <a:pt x="7775296" y="837284"/>
                  <a:pt x="7796022" y="841348"/>
                </a:cubicBezTo>
                <a:cubicBezTo>
                  <a:pt x="7816748" y="845412"/>
                  <a:pt x="7831175" y="850288"/>
                  <a:pt x="7839303" y="855978"/>
                </a:cubicBezTo>
                <a:cubicBezTo>
                  <a:pt x="7844993" y="859229"/>
                  <a:pt x="7849666" y="865325"/>
                  <a:pt x="7853324" y="874266"/>
                </a:cubicBezTo>
                <a:cubicBezTo>
                  <a:pt x="7856982" y="883207"/>
                  <a:pt x="7858810" y="891741"/>
                  <a:pt x="7858810" y="899869"/>
                </a:cubicBezTo>
                <a:cubicBezTo>
                  <a:pt x="7858810" y="910436"/>
                  <a:pt x="7852308" y="924050"/>
                  <a:pt x="7839303" y="940712"/>
                </a:cubicBezTo>
                <a:cubicBezTo>
                  <a:pt x="7826298" y="957375"/>
                  <a:pt x="7800289" y="985620"/>
                  <a:pt x="7761274" y="1025447"/>
                </a:cubicBezTo>
                <a:cubicBezTo>
                  <a:pt x="7715758" y="1070964"/>
                  <a:pt x="7692999" y="1094332"/>
                  <a:pt x="7692999" y="1095551"/>
                </a:cubicBezTo>
                <a:cubicBezTo>
                  <a:pt x="7692999" y="1096770"/>
                  <a:pt x="7701127" y="1100428"/>
                  <a:pt x="7717383" y="1106524"/>
                </a:cubicBezTo>
                <a:cubicBezTo>
                  <a:pt x="7733639" y="1112620"/>
                  <a:pt x="7745832" y="1120544"/>
                  <a:pt x="7753960" y="1130298"/>
                </a:cubicBezTo>
                <a:cubicBezTo>
                  <a:pt x="7760462" y="1136800"/>
                  <a:pt x="7763713" y="1140864"/>
                  <a:pt x="7763713" y="1142490"/>
                </a:cubicBezTo>
                <a:cubicBezTo>
                  <a:pt x="7763713" y="1144116"/>
                  <a:pt x="7760868" y="1146554"/>
                  <a:pt x="7755178" y="1149805"/>
                </a:cubicBezTo>
                <a:cubicBezTo>
                  <a:pt x="7747864" y="1153869"/>
                  <a:pt x="7745018" y="1157527"/>
                  <a:pt x="7746644" y="1160778"/>
                </a:cubicBezTo>
                <a:cubicBezTo>
                  <a:pt x="7751520" y="1168093"/>
                  <a:pt x="7718196" y="1177034"/>
                  <a:pt x="7646670" y="1187600"/>
                </a:cubicBezTo>
                <a:cubicBezTo>
                  <a:pt x="7606842" y="1193290"/>
                  <a:pt x="7584490" y="1196948"/>
                  <a:pt x="7579614" y="1198573"/>
                </a:cubicBezTo>
                <a:cubicBezTo>
                  <a:pt x="7574736" y="1200199"/>
                  <a:pt x="7568640" y="1199183"/>
                  <a:pt x="7561326" y="1195525"/>
                </a:cubicBezTo>
                <a:cubicBezTo>
                  <a:pt x="7554010" y="1191868"/>
                  <a:pt x="7549337" y="1191868"/>
                  <a:pt x="7547305" y="1195525"/>
                </a:cubicBezTo>
                <a:cubicBezTo>
                  <a:pt x="7545273" y="1199183"/>
                  <a:pt x="7537145" y="1199996"/>
                  <a:pt x="7522921" y="1197964"/>
                </a:cubicBezTo>
                <a:cubicBezTo>
                  <a:pt x="7508697" y="1195932"/>
                  <a:pt x="7496302" y="1188820"/>
                  <a:pt x="7485735" y="1176628"/>
                </a:cubicBezTo>
                <a:cubicBezTo>
                  <a:pt x="7477607" y="1167687"/>
                  <a:pt x="7469683" y="1153463"/>
                  <a:pt x="7461961" y="1133956"/>
                </a:cubicBezTo>
                <a:cubicBezTo>
                  <a:pt x="7454240" y="1114448"/>
                  <a:pt x="7451598" y="1103069"/>
                  <a:pt x="7454036" y="1099818"/>
                </a:cubicBezTo>
                <a:cubicBezTo>
                  <a:pt x="7456474" y="1098192"/>
                  <a:pt x="7452817" y="1087220"/>
                  <a:pt x="7443064" y="1066900"/>
                </a:cubicBezTo>
                <a:cubicBezTo>
                  <a:pt x="7435748" y="1049831"/>
                  <a:pt x="7431685" y="1038452"/>
                  <a:pt x="7430871" y="1032762"/>
                </a:cubicBezTo>
                <a:cubicBezTo>
                  <a:pt x="7430059" y="1027072"/>
                  <a:pt x="7432091" y="1021789"/>
                  <a:pt x="7436967" y="1016912"/>
                </a:cubicBezTo>
                <a:cubicBezTo>
                  <a:pt x="7441844" y="1012036"/>
                  <a:pt x="7446721" y="1004720"/>
                  <a:pt x="7451598" y="994967"/>
                </a:cubicBezTo>
                <a:cubicBezTo>
                  <a:pt x="7456474" y="985213"/>
                  <a:pt x="7460132" y="977492"/>
                  <a:pt x="7462571" y="971802"/>
                </a:cubicBezTo>
                <a:cubicBezTo>
                  <a:pt x="7478826" y="943354"/>
                  <a:pt x="7486955" y="922221"/>
                  <a:pt x="7486955" y="908404"/>
                </a:cubicBezTo>
                <a:cubicBezTo>
                  <a:pt x="7486955" y="889709"/>
                  <a:pt x="7501179" y="851914"/>
                  <a:pt x="7529627" y="795018"/>
                </a:cubicBezTo>
                <a:lnTo>
                  <a:pt x="7555230" y="741373"/>
                </a:lnTo>
                <a:lnTo>
                  <a:pt x="7530846" y="746250"/>
                </a:lnTo>
                <a:cubicBezTo>
                  <a:pt x="7504023" y="751127"/>
                  <a:pt x="7476795" y="750924"/>
                  <a:pt x="7449160" y="745640"/>
                </a:cubicBezTo>
                <a:cubicBezTo>
                  <a:pt x="7421524" y="740357"/>
                  <a:pt x="7403236" y="731620"/>
                  <a:pt x="7394296" y="719428"/>
                </a:cubicBezTo>
                <a:cubicBezTo>
                  <a:pt x="7386980" y="710487"/>
                  <a:pt x="7382916" y="698295"/>
                  <a:pt x="7382103" y="682852"/>
                </a:cubicBezTo>
                <a:lnTo>
                  <a:pt x="7380884" y="660906"/>
                </a:lnTo>
                <a:lnTo>
                  <a:pt x="7428433" y="635303"/>
                </a:lnTo>
                <a:cubicBezTo>
                  <a:pt x="7460132" y="618234"/>
                  <a:pt x="7475982" y="607261"/>
                  <a:pt x="7475982" y="602384"/>
                </a:cubicBezTo>
                <a:cubicBezTo>
                  <a:pt x="7475982" y="597508"/>
                  <a:pt x="7480249" y="593037"/>
                  <a:pt x="7488783" y="588973"/>
                </a:cubicBezTo>
                <a:cubicBezTo>
                  <a:pt x="7497318" y="584909"/>
                  <a:pt x="7502804" y="582877"/>
                  <a:pt x="7505243" y="582877"/>
                </a:cubicBezTo>
                <a:close/>
                <a:moveTo>
                  <a:pt x="8879586" y="581048"/>
                </a:moveTo>
                <a:cubicBezTo>
                  <a:pt x="8877757" y="580642"/>
                  <a:pt x="8875623" y="580845"/>
                  <a:pt x="8873185" y="581658"/>
                </a:cubicBezTo>
                <a:cubicBezTo>
                  <a:pt x="8868308" y="583284"/>
                  <a:pt x="8851645" y="589786"/>
                  <a:pt x="8823198" y="601165"/>
                </a:cubicBezTo>
                <a:cubicBezTo>
                  <a:pt x="8789060" y="614170"/>
                  <a:pt x="8766708" y="621688"/>
                  <a:pt x="8756141" y="623720"/>
                </a:cubicBezTo>
                <a:cubicBezTo>
                  <a:pt x="8745575" y="625752"/>
                  <a:pt x="8740292" y="630832"/>
                  <a:pt x="8740292" y="638960"/>
                </a:cubicBezTo>
                <a:cubicBezTo>
                  <a:pt x="8740292" y="642212"/>
                  <a:pt x="8739479" y="644853"/>
                  <a:pt x="8737853" y="646885"/>
                </a:cubicBezTo>
                <a:cubicBezTo>
                  <a:pt x="8736228" y="648917"/>
                  <a:pt x="8734603" y="649527"/>
                  <a:pt x="8732976" y="648714"/>
                </a:cubicBezTo>
                <a:cubicBezTo>
                  <a:pt x="8730538" y="648714"/>
                  <a:pt x="8728709" y="650543"/>
                  <a:pt x="8727490" y="654200"/>
                </a:cubicBezTo>
                <a:cubicBezTo>
                  <a:pt x="8726271" y="657858"/>
                  <a:pt x="8726068" y="664157"/>
                  <a:pt x="8726881" y="673098"/>
                </a:cubicBezTo>
                <a:cubicBezTo>
                  <a:pt x="8727694" y="690167"/>
                  <a:pt x="8729116" y="699920"/>
                  <a:pt x="8731148" y="702359"/>
                </a:cubicBezTo>
                <a:cubicBezTo>
                  <a:pt x="8733180" y="704797"/>
                  <a:pt x="8742933" y="701343"/>
                  <a:pt x="8760408" y="691996"/>
                </a:cubicBezTo>
                <a:cubicBezTo>
                  <a:pt x="8777884" y="682648"/>
                  <a:pt x="8793124" y="673098"/>
                  <a:pt x="8806129" y="663344"/>
                </a:cubicBezTo>
                <a:cubicBezTo>
                  <a:pt x="8824010" y="648714"/>
                  <a:pt x="8841892" y="632458"/>
                  <a:pt x="8859773" y="614577"/>
                </a:cubicBezTo>
                <a:cubicBezTo>
                  <a:pt x="8877655" y="596695"/>
                  <a:pt x="8885783" y="586535"/>
                  <a:pt x="8884157" y="584096"/>
                </a:cubicBezTo>
                <a:cubicBezTo>
                  <a:pt x="8882938" y="582471"/>
                  <a:pt x="8881414" y="581455"/>
                  <a:pt x="8879586" y="581048"/>
                </a:cubicBezTo>
                <a:close/>
                <a:moveTo>
                  <a:pt x="7538161" y="568247"/>
                </a:moveTo>
                <a:cubicBezTo>
                  <a:pt x="7538974" y="569060"/>
                  <a:pt x="7538364" y="570685"/>
                  <a:pt x="7536332" y="573124"/>
                </a:cubicBezTo>
                <a:cubicBezTo>
                  <a:pt x="7534300" y="575562"/>
                  <a:pt x="7531455" y="577594"/>
                  <a:pt x="7527798" y="579220"/>
                </a:cubicBezTo>
                <a:cubicBezTo>
                  <a:pt x="7524141" y="580845"/>
                  <a:pt x="7521093" y="581658"/>
                  <a:pt x="7518654" y="581658"/>
                </a:cubicBezTo>
                <a:cubicBezTo>
                  <a:pt x="7514590" y="581658"/>
                  <a:pt x="7516215" y="579016"/>
                  <a:pt x="7523531" y="573733"/>
                </a:cubicBezTo>
                <a:cubicBezTo>
                  <a:pt x="7530846" y="568450"/>
                  <a:pt x="7535723" y="566621"/>
                  <a:pt x="7538161" y="568247"/>
                </a:cubicBezTo>
                <a:close/>
                <a:moveTo>
                  <a:pt x="8954719" y="564437"/>
                </a:moveTo>
                <a:cubicBezTo>
                  <a:pt x="8953194" y="564335"/>
                  <a:pt x="8952433" y="565402"/>
                  <a:pt x="8952433" y="567637"/>
                </a:cubicBezTo>
                <a:cubicBezTo>
                  <a:pt x="8952433" y="572108"/>
                  <a:pt x="8932519" y="593850"/>
                  <a:pt x="8892692" y="632864"/>
                </a:cubicBezTo>
                <a:cubicBezTo>
                  <a:pt x="8852864" y="671879"/>
                  <a:pt x="8833764" y="692402"/>
                  <a:pt x="8835389" y="694434"/>
                </a:cubicBezTo>
                <a:cubicBezTo>
                  <a:pt x="8837015" y="696466"/>
                  <a:pt x="8853068" y="690573"/>
                  <a:pt x="8883548" y="676756"/>
                </a:cubicBezTo>
                <a:cubicBezTo>
                  <a:pt x="8914028" y="662938"/>
                  <a:pt x="8934958" y="657248"/>
                  <a:pt x="8946337" y="659687"/>
                </a:cubicBezTo>
                <a:cubicBezTo>
                  <a:pt x="8953652" y="661312"/>
                  <a:pt x="8958325" y="661516"/>
                  <a:pt x="8960357" y="660296"/>
                </a:cubicBezTo>
                <a:cubicBezTo>
                  <a:pt x="8962390" y="659077"/>
                  <a:pt x="8964218" y="654404"/>
                  <a:pt x="8965844" y="646276"/>
                </a:cubicBezTo>
                <a:cubicBezTo>
                  <a:pt x="8967470" y="635709"/>
                  <a:pt x="8968689" y="621282"/>
                  <a:pt x="8969502" y="602994"/>
                </a:cubicBezTo>
                <a:cubicBezTo>
                  <a:pt x="8970314" y="584706"/>
                  <a:pt x="8967673" y="573124"/>
                  <a:pt x="8961576" y="568247"/>
                </a:cubicBezTo>
                <a:cubicBezTo>
                  <a:pt x="8958528" y="565808"/>
                  <a:pt x="8956242" y="564538"/>
                  <a:pt x="8954719" y="564437"/>
                </a:cubicBezTo>
                <a:close/>
                <a:moveTo>
                  <a:pt x="6335420" y="553007"/>
                </a:moveTo>
                <a:cubicBezTo>
                  <a:pt x="6331763" y="551788"/>
                  <a:pt x="6327699" y="553616"/>
                  <a:pt x="6323228" y="558493"/>
                </a:cubicBezTo>
                <a:cubicBezTo>
                  <a:pt x="6318758" y="563370"/>
                  <a:pt x="6316522" y="568247"/>
                  <a:pt x="6316522" y="573124"/>
                </a:cubicBezTo>
                <a:cubicBezTo>
                  <a:pt x="6316522" y="578000"/>
                  <a:pt x="6314897" y="580439"/>
                  <a:pt x="6311646" y="580439"/>
                </a:cubicBezTo>
                <a:cubicBezTo>
                  <a:pt x="6308395" y="580439"/>
                  <a:pt x="6303112" y="586535"/>
                  <a:pt x="6295796" y="598727"/>
                </a:cubicBezTo>
                <a:cubicBezTo>
                  <a:pt x="6290107" y="609293"/>
                  <a:pt x="6288075" y="614577"/>
                  <a:pt x="6289700" y="614577"/>
                </a:cubicBezTo>
                <a:cubicBezTo>
                  <a:pt x="6289700" y="614577"/>
                  <a:pt x="6292139" y="613764"/>
                  <a:pt x="6297015" y="612138"/>
                </a:cubicBezTo>
                <a:cubicBezTo>
                  <a:pt x="6303518" y="609700"/>
                  <a:pt x="6313271" y="606855"/>
                  <a:pt x="6326276" y="603604"/>
                </a:cubicBezTo>
                <a:cubicBezTo>
                  <a:pt x="6339281" y="600352"/>
                  <a:pt x="6346596" y="597508"/>
                  <a:pt x="6348222" y="595069"/>
                </a:cubicBezTo>
                <a:cubicBezTo>
                  <a:pt x="6349848" y="592631"/>
                  <a:pt x="6349035" y="585722"/>
                  <a:pt x="6345783" y="574343"/>
                </a:cubicBezTo>
                <a:cubicBezTo>
                  <a:pt x="6342532" y="561338"/>
                  <a:pt x="6339078" y="554226"/>
                  <a:pt x="6335420" y="553007"/>
                </a:cubicBezTo>
                <a:close/>
                <a:moveTo>
                  <a:pt x="140208" y="523746"/>
                </a:moveTo>
                <a:cubicBezTo>
                  <a:pt x="138582" y="524152"/>
                  <a:pt x="136144" y="525981"/>
                  <a:pt x="132893" y="529232"/>
                </a:cubicBezTo>
                <a:cubicBezTo>
                  <a:pt x="132893" y="529232"/>
                  <a:pt x="127610" y="534516"/>
                  <a:pt x="117043" y="545082"/>
                </a:cubicBezTo>
                <a:lnTo>
                  <a:pt x="95098" y="568247"/>
                </a:lnTo>
                <a:lnTo>
                  <a:pt x="119482" y="549959"/>
                </a:lnTo>
                <a:cubicBezTo>
                  <a:pt x="134925" y="537767"/>
                  <a:pt x="142646" y="530045"/>
                  <a:pt x="142646" y="526794"/>
                </a:cubicBezTo>
                <a:cubicBezTo>
                  <a:pt x="142646" y="524356"/>
                  <a:pt x="141834" y="523340"/>
                  <a:pt x="140208" y="523746"/>
                </a:cubicBezTo>
                <a:close/>
                <a:moveTo>
                  <a:pt x="10036454" y="512697"/>
                </a:moveTo>
                <a:cubicBezTo>
                  <a:pt x="10031577" y="513764"/>
                  <a:pt x="10020757" y="523746"/>
                  <a:pt x="10003993" y="542644"/>
                </a:cubicBezTo>
                <a:cubicBezTo>
                  <a:pt x="9981641" y="567840"/>
                  <a:pt x="9971278" y="582064"/>
                  <a:pt x="9972903" y="585316"/>
                </a:cubicBezTo>
                <a:cubicBezTo>
                  <a:pt x="9974529" y="586941"/>
                  <a:pt x="9978390" y="586332"/>
                  <a:pt x="9984486" y="583487"/>
                </a:cubicBezTo>
                <a:cubicBezTo>
                  <a:pt x="9990581" y="580642"/>
                  <a:pt x="9997288" y="575562"/>
                  <a:pt x="10004602" y="568247"/>
                </a:cubicBezTo>
                <a:cubicBezTo>
                  <a:pt x="10011917" y="560932"/>
                  <a:pt x="10018826" y="553616"/>
                  <a:pt x="10025329" y="546301"/>
                </a:cubicBezTo>
                <a:cubicBezTo>
                  <a:pt x="10035896" y="531671"/>
                  <a:pt x="10040569" y="521104"/>
                  <a:pt x="10039349" y="514602"/>
                </a:cubicBezTo>
                <a:cubicBezTo>
                  <a:pt x="10039044" y="512976"/>
                  <a:pt x="10038079" y="512341"/>
                  <a:pt x="10036454" y="512697"/>
                </a:cubicBezTo>
                <a:close/>
                <a:moveTo>
                  <a:pt x="6356756" y="454861"/>
                </a:moveTo>
                <a:cubicBezTo>
                  <a:pt x="6353505" y="454861"/>
                  <a:pt x="6344971" y="459128"/>
                  <a:pt x="6331153" y="467663"/>
                </a:cubicBezTo>
                <a:cubicBezTo>
                  <a:pt x="6317336" y="476197"/>
                  <a:pt x="6310427" y="481684"/>
                  <a:pt x="6310427" y="484122"/>
                </a:cubicBezTo>
                <a:cubicBezTo>
                  <a:pt x="6310427" y="487373"/>
                  <a:pt x="6312052" y="488186"/>
                  <a:pt x="6315303" y="486560"/>
                </a:cubicBezTo>
                <a:cubicBezTo>
                  <a:pt x="6346190" y="471930"/>
                  <a:pt x="6361633" y="462583"/>
                  <a:pt x="6361633" y="458519"/>
                </a:cubicBezTo>
                <a:cubicBezTo>
                  <a:pt x="6361633" y="456080"/>
                  <a:pt x="6360008" y="454861"/>
                  <a:pt x="6356756" y="454861"/>
                </a:cubicBezTo>
                <a:close/>
                <a:moveTo>
                  <a:pt x="6476848" y="446936"/>
                </a:moveTo>
                <a:cubicBezTo>
                  <a:pt x="6474816" y="447343"/>
                  <a:pt x="6468923" y="450391"/>
                  <a:pt x="6459169" y="456080"/>
                </a:cubicBezTo>
                <a:cubicBezTo>
                  <a:pt x="6435598" y="470711"/>
                  <a:pt x="6421171" y="481480"/>
                  <a:pt x="6415887" y="488389"/>
                </a:cubicBezTo>
                <a:cubicBezTo>
                  <a:pt x="6410604" y="495298"/>
                  <a:pt x="6408776" y="505255"/>
                  <a:pt x="6410401" y="518260"/>
                </a:cubicBezTo>
                <a:cubicBezTo>
                  <a:pt x="6412026" y="535328"/>
                  <a:pt x="6413246" y="548333"/>
                  <a:pt x="6414059" y="557274"/>
                </a:cubicBezTo>
                <a:cubicBezTo>
                  <a:pt x="6414059" y="563776"/>
                  <a:pt x="6414465" y="567028"/>
                  <a:pt x="6415278" y="567028"/>
                </a:cubicBezTo>
                <a:cubicBezTo>
                  <a:pt x="6416904" y="567028"/>
                  <a:pt x="6423406" y="560932"/>
                  <a:pt x="6434785" y="548740"/>
                </a:cubicBezTo>
                <a:cubicBezTo>
                  <a:pt x="6448603" y="533296"/>
                  <a:pt x="6460185" y="515415"/>
                  <a:pt x="6469532" y="495095"/>
                </a:cubicBezTo>
                <a:cubicBezTo>
                  <a:pt x="6478879" y="474775"/>
                  <a:pt x="6482740" y="460957"/>
                  <a:pt x="6481115" y="453642"/>
                </a:cubicBezTo>
                <a:cubicBezTo>
                  <a:pt x="6480302" y="448765"/>
                  <a:pt x="6478879" y="446530"/>
                  <a:pt x="6476848" y="446936"/>
                </a:cubicBezTo>
                <a:close/>
                <a:moveTo>
                  <a:pt x="6444538" y="408532"/>
                </a:moveTo>
                <a:cubicBezTo>
                  <a:pt x="6441288" y="408532"/>
                  <a:pt x="6433769" y="411376"/>
                  <a:pt x="6421983" y="417066"/>
                </a:cubicBezTo>
                <a:cubicBezTo>
                  <a:pt x="6410198" y="422756"/>
                  <a:pt x="6402679" y="427632"/>
                  <a:pt x="6399428" y="431696"/>
                </a:cubicBezTo>
                <a:cubicBezTo>
                  <a:pt x="6397803" y="433322"/>
                  <a:pt x="6397803" y="434135"/>
                  <a:pt x="6399428" y="434135"/>
                </a:cubicBezTo>
                <a:cubicBezTo>
                  <a:pt x="6410807" y="434135"/>
                  <a:pt x="6423812" y="429258"/>
                  <a:pt x="6438443" y="419504"/>
                </a:cubicBezTo>
                <a:lnTo>
                  <a:pt x="6442100" y="415847"/>
                </a:lnTo>
                <a:cubicBezTo>
                  <a:pt x="6447790" y="410970"/>
                  <a:pt x="6448603" y="408532"/>
                  <a:pt x="6444538" y="408532"/>
                </a:cubicBezTo>
                <a:close/>
                <a:moveTo>
                  <a:pt x="6592367" y="400302"/>
                </a:moveTo>
                <a:cubicBezTo>
                  <a:pt x="6584442" y="399286"/>
                  <a:pt x="6579463" y="400404"/>
                  <a:pt x="6577432" y="403655"/>
                </a:cubicBezTo>
                <a:cubicBezTo>
                  <a:pt x="6574993" y="407719"/>
                  <a:pt x="6570116" y="408735"/>
                  <a:pt x="6562801" y="406703"/>
                </a:cubicBezTo>
                <a:cubicBezTo>
                  <a:pt x="6555486" y="404671"/>
                  <a:pt x="6550609" y="405484"/>
                  <a:pt x="6548171" y="409141"/>
                </a:cubicBezTo>
                <a:cubicBezTo>
                  <a:pt x="6545732" y="412799"/>
                  <a:pt x="6540652" y="414628"/>
                  <a:pt x="6532931" y="414628"/>
                </a:cubicBezTo>
                <a:cubicBezTo>
                  <a:pt x="6525209" y="414628"/>
                  <a:pt x="6522567" y="417676"/>
                  <a:pt x="6525006" y="423772"/>
                </a:cubicBezTo>
                <a:cubicBezTo>
                  <a:pt x="6527444" y="429868"/>
                  <a:pt x="6529883" y="437996"/>
                  <a:pt x="6532321" y="448156"/>
                </a:cubicBezTo>
                <a:cubicBezTo>
                  <a:pt x="6534760" y="458316"/>
                  <a:pt x="6537808" y="464412"/>
                  <a:pt x="6541465" y="466444"/>
                </a:cubicBezTo>
                <a:cubicBezTo>
                  <a:pt x="6545122" y="468476"/>
                  <a:pt x="6546951" y="479245"/>
                  <a:pt x="6546951" y="498752"/>
                </a:cubicBezTo>
                <a:cubicBezTo>
                  <a:pt x="6546139" y="534516"/>
                  <a:pt x="6554673" y="541424"/>
                  <a:pt x="6572554" y="519479"/>
                </a:cubicBezTo>
                <a:cubicBezTo>
                  <a:pt x="6582309" y="508100"/>
                  <a:pt x="6591656" y="497127"/>
                  <a:pt x="6600596" y="486560"/>
                </a:cubicBezTo>
                <a:cubicBezTo>
                  <a:pt x="6624980" y="458925"/>
                  <a:pt x="6637173" y="438199"/>
                  <a:pt x="6637173" y="424381"/>
                </a:cubicBezTo>
                <a:cubicBezTo>
                  <a:pt x="6637173" y="417879"/>
                  <a:pt x="6633108" y="413002"/>
                  <a:pt x="6624980" y="409751"/>
                </a:cubicBezTo>
                <a:cubicBezTo>
                  <a:pt x="6611163" y="404468"/>
                  <a:pt x="6600292" y="401318"/>
                  <a:pt x="6592367" y="400302"/>
                </a:cubicBezTo>
                <a:close/>
                <a:moveTo>
                  <a:pt x="4483608" y="398168"/>
                </a:moveTo>
                <a:cubicBezTo>
                  <a:pt x="4479950" y="397762"/>
                  <a:pt x="4469181" y="401216"/>
                  <a:pt x="4451299" y="408532"/>
                </a:cubicBezTo>
                <a:cubicBezTo>
                  <a:pt x="4424477" y="418285"/>
                  <a:pt x="4397045" y="430884"/>
                  <a:pt x="4369003" y="446327"/>
                </a:cubicBezTo>
                <a:cubicBezTo>
                  <a:pt x="4340962" y="461770"/>
                  <a:pt x="4324096" y="473556"/>
                  <a:pt x="4318406" y="481684"/>
                </a:cubicBezTo>
                <a:cubicBezTo>
                  <a:pt x="4310278" y="494688"/>
                  <a:pt x="4306824" y="509928"/>
                  <a:pt x="4308043" y="527404"/>
                </a:cubicBezTo>
                <a:cubicBezTo>
                  <a:pt x="4309262" y="544879"/>
                  <a:pt x="4315155" y="562151"/>
                  <a:pt x="4325722" y="579220"/>
                </a:cubicBezTo>
                <a:cubicBezTo>
                  <a:pt x="4338726" y="599540"/>
                  <a:pt x="4345229" y="612544"/>
                  <a:pt x="4345229" y="618234"/>
                </a:cubicBezTo>
                <a:cubicBezTo>
                  <a:pt x="4345229" y="632052"/>
                  <a:pt x="4359046" y="623111"/>
                  <a:pt x="4386682" y="591412"/>
                </a:cubicBezTo>
                <a:cubicBezTo>
                  <a:pt x="4393997" y="583284"/>
                  <a:pt x="4401718" y="573936"/>
                  <a:pt x="4409846" y="563370"/>
                </a:cubicBezTo>
                <a:cubicBezTo>
                  <a:pt x="4430166" y="535735"/>
                  <a:pt x="4448454" y="506474"/>
                  <a:pt x="4464710" y="475588"/>
                </a:cubicBezTo>
                <a:cubicBezTo>
                  <a:pt x="4480966" y="444701"/>
                  <a:pt x="4489094" y="423568"/>
                  <a:pt x="4489094" y="412189"/>
                </a:cubicBezTo>
                <a:cubicBezTo>
                  <a:pt x="4489094" y="403248"/>
                  <a:pt x="4487265" y="398575"/>
                  <a:pt x="4483608" y="398168"/>
                </a:cubicBezTo>
                <a:close/>
                <a:moveTo>
                  <a:pt x="6400533" y="375461"/>
                </a:moveTo>
                <a:cubicBezTo>
                  <a:pt x="6398679" y="375156"/>
                  <a:pt x="6396888" y="375207"/>
                  <a:pt x="6395161" y="375613"/>
                </a:cubicBezTo>
                <a:cubicBezTo>
                  <a:pt x="6388252" y="377239"/>
                  <a:pt x="6376670" y="384960"/>
                  <a:pt x="6360414" y="398778"/>
                </a:cubicBezTo>
                <a:cubicBezTo>
                  <a:pt x="6342532" y="415034"/>
                  <a:pt x="6333592" y="428445"/>
                  <a:pt x="6333592" y="439012"/>
                </a:cubicBezTo>
                <a:cubicBezTo>
                  <a:pt x="6333592" y="449578"/>
                  <a:pt x="6335217" y="454861"/>
                  <a:pt x="6338468" y="454861"/>
                </a:cubicBezTo>
                <a:cubicBezTo>
                  <a:pt x="6343345" y="454861"/>
                  <a:pt x="6348425" y="451407"/>
                  <a:pt x="6353709" y="444498"/>
                </a:cubicBezTo>
                <a:cubicBezTo>
                  <a:pt x="6358991" y="437589"/>
                  <a:pt x="6361633" y="430884"/>
                  <a:pt x="6361633" y="424381"/>
                </a:cubicBezTo>
                <a:cubicBezTo>
                  <a:pt x="6361633" y="417879"/>
                  <a:pt x="6363665" y="414628"/>
                  <a:pt x="6367729" y="414628"/>
                </a:cubicBezTo>
                <a:cubicBezTo>
                  <a:pt x="6371793" y="414628"/>
                  <a:pt x="6373825" y="416253"/>
                  <a:pt x="6373825" y="419504"/>
                </a:cubicBezTo>
                <a:cubicBezTo>
                  <a:pt x="6373825" y="428445"/>
                  <a:pt x="6385204" y="427226"/>
                  <a:pt x="6407963" y="415847"/>
                </a:cubicBezTo>
                <a:cubicBezTo>
                  <a:pt x="6420968" y="409344"/>
                  <a:pt x="6427876" y="405077"/>
                  <a:pt x="6428689" y="403045"/>
                </a:cubicBezTo>
                <a:cubicBezTo>
                  <a:pt x="6429502" y="401013"/>
                  <a:pt x="6426251" y="395933"/>
                  <a:pt x="6418935" y="387805"/>
                </a:cubicBezTo>
                <a:cubicBezTo>
                  <a:pt x="6412230" y="380490"/>
                  <a:pt x="6406096" y="376375"/>
                  <a:pt x="6400533" y="375461"/>
                </a:cubicBezTo>
                <a:close/>
                <a:moveTo>
                  <a:pt x="1769060" y="359764"/>
                </a:moveTo>
                <a:cubicBezTo>
                  <a:pt x="1769060" y="360576"/>
                  <a:pt x="1767840" y="363015"/>
                  <a:pt x="1765402" y="367079"/>
                </a:cubicBezTo>
                <a:cubicBezTo>
                  <a:pt x="1762964" y="371956"/>
                  <a:pt x="1759712" y="376832"/>
                  <a:pt x="1755648" y="381709"/>
                </a:cubicBezTo>
                <a:cubicBezTo>
                  <a:pt x="1751584" y="386586"/>
                  <a:pt x="1747723" y="390447"/>
                  <a:pt x="1744066" y="393292"/>
                </a:cubicBezTo>
                <a:cubicBezTo>
                  <a:pt x="1740408" y="396136"/>
                  <a:pt x="1738173" y="397152"/>
                  <a:pt x="1737360" y="396340"/>
                </a:cubicBezTo>
                <a:cubicBezTo>
                  <a:pt x="1735735" y="394714"/>
                  <a:pt x="1740611" y="388212"/>
                  <a:pt x="1751991" y="376832"/>
                </a:cubicBezTo>
                <a:cubicBezTo>
                  <a:pt x="1763370" y="364640"/>
                  <a:pt x="1769060" y="358951"/>
                  <a:pt x="1769060" y="359764"/>
                </a:cubicBezTo>
                <a:close/>
                <a:moveTo>
                  <a:pt x="6584747" y="351229"/>
                </a:moveTo>
                <a:cubicBezTo>
                  <a:pt x="6588810" y="351229"/>
                  <a:pt x="6591046" y="351432"/>
                  <a:pt x="6591452" y="351839"/>
                </a:cubicBezTo>
                <a:cubicBezTo>
                  <a:pt x="6591859" y="352245"/>
                  <a:pt x="6590030" y="353668"/>
                  <a:pt x="6585966" y="356106"/>
                </a:cubicBezTo>
                <a:cubicBezTo>
                  <a:pt x="6574587" y="363421"/>
                  <a:pt x="6569304" y="364640"/>
                  <a:pt x="6570116" y="359764"/>
                </a:cubicBezTo>
                <a:cubicBezTo>
                  <a:pt x="6570116" y="358951"/>
                  <a:pt x="6570523" y="357732"/>
                  <a:pt x="6571335" y="356106"/>
                </a:cubicBezTo>
                <a:cubicBezTo>
                  <a:pt x="6573774" y="352855"/>
                  <a:pt x="6578244" y="351229"/>
                  <a:pt x="6584747" y="351229"/>
                </a:cubicBezTo>
                <a:close/>
                <a:moveTo>
                  <a:pt x="1872692" y="345133"/>
                </a:moveTo>
                <a:cubicBezTo>
                  <a:pt x="1869440" y="345946"/>
                  <a:pt x="1864563" y="351636"/>
                  <a:pt x="1858061" y="362202"/>
                </a:cubicBezTo>
                <a:cubicBezTo>
                  <a:pt x="1848307" y="378458"/>
                  <a:pt x="1844244" y="386586"/>
                  <a:pt x="1845869" y="386586"/>
                </a:cubicBezTo>
                <a:cubicBezTo>
                  <a:pt x="1846682" y="387399"/>
                  <a:pt x="1849933" y="385773"/>
                  <a:pt x="1855623" y="381709"/>
                </a:cubicBezTo>
                <a:cubicBezTo>
                  <a:pt x="1863751" y="376020"/>
                  <a:pt x="1870253" y="373175"/>
                  <a:pt x="1875130" y="373175"/>
                </a:cubicBezTo>
                <a:cubicBezTo>
                  <a:pt x="1880007" y="373175"/>
                  <a:pt x="1883258" y="371346"/>
                  <a:pt x="1884883" y="367688"/>
                </a:cubicBezTo>
                <a:cubicBezTo>
                  <a:pt x="1886509" y="364031"/>
                  <a:pt x="1885696" y="359357"/>
                  <a:pt x="1882445" y="353668"/>
                </a:cubicBezTo>
                <a:cubicBezTo>
                  <a:pt x="1879194" y="347165"/>
                  <a:pt x="1875943" y="344320"/>
                  <a:pt x="1872692" y="345133"/>
                </a:cubicBezTo>
                <a:close/>
                <a:moveTo>
                  <a:pt x="1793444" y="324407"/>
                </a:moveTo>
                <a:cubicBezTo>
                  <a:pt x="1792630" y="324407"/>
                  <a:pt x="1775156" y="332941"/>
                  <a:pt x="1741018" y="350010"/>
                </a:cubicBezTo>
                <a:cubicBezTo>
                  <a:pt x="1709319" y="365453"/>
                  <a:pt x="1682699" y="380287"/>
                  <a:pt x="1661161" y="394511"/>
                </a:cubicBezTo>
                <a:cubicBezTo>
                  <a:pt x="1639621" y="408735"/>
                  <a:pt x="1628445" y="417879"/>
                  <a:pt x="1627632" y="421943"/>
                </a:cubicBezTo>
                <a:cubicBezTo>
                  <a:pt x="1627632" y="426007"/>
                  <a:pt x="1626210" y="428039"/>
                  <a:pt x="1623365" y="428039"/>
                </a:cubicBezTo>
                <a:cubicBezTo>
                  <a:pt x="1620520" y="428039"/>
                  <a:pt x="1615237" y="432103"/>
                  <a:pt x="1607516" y="440231"/>
                </a:cubicBezTo>
                <a:cubicBezTo>
                  <a:pt x="1599794" y="448359"/>
                  <a:pt x="1589431" y="456690"/>
                  <a:pt x="1576426" y="465224"/>
                </a:cubicBezTo>
                <a:cubicBezTo>
                  <a:pt x="1563421" y="473759"/>
                  <a:pt x="1559154" y="478839"/>
                  <a:pt x="1563624" y="480464"/>
                </a:cubicBezTo>
                <a:cubicBezTo>
                  <a:pt x="1568095" y="482090"/>
                  <a:pt x="1567892" y="484122"/>
                  <a:pt x="1563015" y="486560"/>
                </a:cubicBezTo>
                <a:cubicBezTo>
                  <a:pt x="1562202" y="489812"/>
                  <a:pt x="1565047" y="491437"/>
                  <a:pt x="1571549" y="491437"/>
                </a:cubicBezTo>
                <a:cubicBezTo>
                  <a:pt x="1576426" y="489812"/>
                  <a:pt x="1578864" y="488186"/>
                  <a:pt x="1578864" y="486560"/>
                </a:cubicBezTo>
                <a:cubicBezTo>
                  <a:pt x="1574800" y="484122"/>
                  <a:pt x="1577238" y="482090"/>
                  <a:pt x="1586179" y="480464"/>
                </a:cubicBezTo>
                <a:cubicBezTo>
                  <a:pt x="1587805" y="479652"/>
                  <a:pt x="1589837" y="479245"/>
                  <a:pt x="1592275" y="479245"/>
                </a:cubicBezTo>
                <a:cubicBezTo>
                  <a:pt x="1606093" y="476807"/>
                  <a:pt x="1614628" y="476604"/>
                  <a:pt x="1617879" y="478636"/>
                </a:cubicBezTo>
                <a:cubicBezTo>
                  <a:pt x="1621129" y="480668"/>
                  <a:pt x="1625397" y="479042"/>
                  <a:pt x="1630680" y="473759"/>
                </a:cubicBezTo>
                <a:cubicBezTo>
                  <a:pt x="1635964" y="468476"/>
                  <a:pt x="1640028" y="468069"/>
                  <a:pt x="1642873" y="472540"/>
                </a:cubicBezTo>
                <a:cubicBezTo>
                  <a:pt x="1645717" y="477010"/>
                  <a:pt x="1647140" y="477213"/>
                  <a:pt x="1647140" y="473149"/>
                </a:cubicBezTo>
                <a:cubicBezTo>
                  <a:pt x="1647140" y="469898"/>
                  <a:pt x="1655674" y="463599"/>
                  <a:pt x="1672743" y="454252"/>
                </a:cubicBezTo>
                <a:cubicBezTo>
                  <a:pt x="1689812" y="444904"/>
                  <a:pt x="1700378" y="440637"/>
                  <a:pt x="1704441" y="441450"/>
                </a:cubicBezTo>
                <a:cubicBezTo>
                  <a:pt x="1708506" y="442263"/>
                  <a:pt x="1722120" y="429258"/>
                  <a:pt x="1745285" y="402436"/>
                </a:cubicBezTo>
                <a:cubicBezTo>
                  <a:pt x="1768450" y="375613"/>
                  <a:pt x="1779220" y="360780"/>
                  <a:pt x="1777594" y="357935"/>
                </a:cubicBezTo>
                <a:cubicBezTo>
                  <a:pt x="1775968" y="355090"/>
                  <a:pt x="1778407" y="348791"/>
                  <a:pt x="1784909" y="339037"/>
                </a:cubicBezTo>
                <a:cubicBezTo>
                  <a:pt x="1791411" y="329284"/>
                  <a:pt x="1794256" y="324407"/>
                  <a:pt x="1793444" y="324407"/>
                </a:cubicBezTo>
                <a:close/>
                <a:moveTo>
                  <a:pt x="3772205" y="320749"/>
                </a:moveTo>
                <a:cubicBezTo>
                  <a:pt x="3779520" y="320749"/>
                  <a:pt x="3787445" y="327252"/>
                  <a:pt x="3795979" y="340256"/>
                </a:cubicBezTo>
                <a:cubicBezTo>
                  <a:pt x="3804513" y="353261"/>
                  <a:pt x="3811625" y="368704"/>
                  <a:pt x="3817315" y="386586"/>
                </a:cubicBezTo>
                <a:cubicBezTo>
                  <a:pt x="3831132" y="434541"/>
                  <a:pt x="3855516" y="462177"/>
                  <a:pt x="3890467" y="469492"/>
                </a:cubicBezTo>
                <a:cubicBezTo>
                  <a:pt x="3906723" y="472743"/>
                  <a:pt x="3921760" y="475588"/>
                  <a:pt x="3935578" y="478026"/>
                </a:cubicBezTo>
                <a:cubicBezTo>
                  <a:pt x="3946957" y="479652"/>
                  <a:pt x="3956304" y="485341"/>
                  <a:pt x="3963619" y="495095"/>
                </a:cubicBezTo>
                <a:cubicBezTo>
                  <a:pt x="3970934" y="504848"/>
                  <a:pt x="3972966" y="513789"/>
                  <a:pt x="3969715" y="521917"/>
                </a:cubicBezTo>
                <a:cubicBezTo>
                  <a:pt x="3967277" y="528420"/>
                  <a:pt x="3949801" y="532890"/>
                  <a:pt x="3917289" y="535328"/>
                </a:cubicBezTo>
                <a:cubicBezTo>
                  <a:pt x="3860393" y="540205"/>
                  <a:pt x="3829507" y="551991"/>
                  <a:pt x="3824630" y="570685"/>
                </a:cubicBezTo>
                <a:cubicBezTo>
                  <a:pt x="3822192" y="578813"/>
                  <a:pt x="3819347" y="614170"/>
                  <a:pt x="3816096" y="676756"/>
                </a:cubicBezTo>
                <a:lnTo>
                  <a:pt x="3811219" y="771853"/>
                </a:lnTo>
                <a:lnTo>
                  <a:pt x="3829507" y="762100"/>
                </a:lnTo>
                <a:cubicBezTo>
                  <a:pt x="3840886" y="756410"/>
                  <a:pt x="3854297" y="746656"/>
                  <a:pt x="3869741" y="732839"/>
                </a:cubicBezTo>
                <a:cubicBezTo>
                  <a:pt x="3881120" y="722272"/>
                  <a:pt x="3883152" y="721460"/>
                  <a:pt x="3875837" y="730400"/>
                </a:cubicBezTo>
                <a:cubicBezTo>
                  <a:pt x="3872585" y="733652"/>
                  <a:pt x="3868521" y="738122"/>
                  <a:pt x="3863645" y="743812"/>
                </a:cubicBezTo>
                <a:cubicBezTo>
                  <a:pt x="3844950" y="764132"/>
                  <a:pt x="3835603" y="775714"/>
                  <a:pt x="3835603" y="778559"/>
                </a:cubicBezTo>
                <a:cubicBezTo>
                  <a:pt x="3835603" y="781404"/>
                  <a:pt x="3820363" y="798472"/>
                  <a:pt x="3789883" y="829765"/>
                </a:cubicBezTo>
                <a:cubicBezTo>
                  <a:pt x="3759403" y="861058"/>
                  <a:pt x="3743960" y="880972"/>
                  <a:pt x="3743553" y="889506"/>
                </a:cubicBezTo>
                <a:cubicBezTo>
                  <a:pt x="3743147" y="898040"/>
                  <a:pt x="3738473" y="910029"/>
                  <a:pt x="3729533" y="925472"/>
                </a:cubicBezTo>
                <a:cubicBezTo>
                  <a:pt x="3707587" y="959610"/>
                  <a:pt x="3693363" y="990496"/>
                  <a:pt x="3686860" y="1018132"/>
                </a:cubicBezTo>
                <a:cubicBezTo>
                  <a:pt x="3681984" y="1037639"/>
                  <a:pt x="3668166" y="1046376"/>
                  <a:pt x="3645408" y="1044344"/>
                </a:cubicBezTo>
                <a:cubicBezTo>
                  <a:pt x="3622649" y="1042312"/>
                  <a:pt x="3602736" y="1030730"/>
                  <a:pt x="3585667" y="1009597"/>
                </a:cubicBezTo>
                <a:cubicBezTo>
                  <a:pt x="3571037" y="990903"/>
                  <a:pt x="3566160" y="971192"/>
                  <a:pt x="3571037" y="950466"/>
                </a:cubicBezTo>
                <a:cubicBezTo>
                  <a:pt x="3575913" y="929740"/>
                  <a:pt x="3588105" y="918970"/>
                  <a:pt x="3607613" y="918157"/>
                </a:cubicBezTo>
                <a:cubicBezTo>
                  <a:pt x="3617366" y="918157"/>
                  <a:pt x="3646017" y="900885"/>
                  <a:pt x="3693566" y="866341"/>
                </a:cubicBezTo>
                <a:cubicBezTo>
                  <a:pt x="3741115" y="831797"/>
                  <a:pt x="3766922" y="810055"/>
                  <a:pt x="3770985" y="801114"/>
                </a:cubicBezTo>
                <a:cubicBezTo>
                  <a:pt x="3771798" y="797863"/>
                  <a:pt x="3770579" y="794612"/>
                  <a:pt x="3767328" y="791360"/>
                </a:cubicBezTo>
                <a:cubicBezTo>
                  <a:pt x="3764076" y="788109"/>
                  <a:pt x="3758793" y="785264"/>
                  <a:pt x="3751478" y="782826"/>
                </a:cubicBezTo>
                <a:cubicBezTo>
                  <a:pt x="3740912" y="778762"/>
                  <a:pt x="3734409" y="774088"/>
                  <a:pt x="3731971" y="768805"/>
                </a:cubicBezTo>
                <a:cubicBezTo>
                  <a:pt x="3729533" y="763522"/>
                  <a:pt x="3728313" y="749908"/>
                  <a:pt x="3728313" y="727962"/>
                </a:cubicBezTo>
                <a:cubicBezTo>
                  <a:pt x="3728313" y="693824"/>
                  <a:pt x="3726484" y="671879"/>
                  <a:pt x="3722827" y="662125"/>
                </a:cubicBezTo>
                <a:cubicBezTo>
                  <a:pt x="3719170" y="652372"/>
                  <a:pt x="3711245" y="648714"/>
                  <a:pt x="3699053" y="651152"/>
                </a:cubicBezTo>
                <a:cubicBezTo>
                  <a:pt x="3671417" y="657655"/>
                  <a:pt x="3651300" y="661109"/>
                  <a:pt x="3638702" y="661516"/>
                </a:cubicBezTo>
                <a:cubicBezTo>
                  <a:pt x="3626104" y="661922"/>
                  <a:pt x="3612083" y="660093"/>
                  <a:pt x="3596640" y="656029"/>
                </a:cubicBezTo>
                <a:cubicBezTo>
                  <a:pt x="3578758" y="651152"/>
                  <a:pt x="3563315" y="643837"/>
                  <a:pt x="3550310" y="634084"/>
                </a:cubicBezTo>
                <a:cubicBezTo>
                  <a:pt x="3537305" y="624330"/>
                  <a:pt x="3530803" y="615389"/>
                  <a:pt x="3530803" y="607261"/>
                </a:cubicBezTo>
                <a:cubicBezTo>
                  <a:pt x="3530803" y="600759"/>
                  <a:pt x="3545433" y="596085"/>
                  <a:pt x="3574694" y="593240"/>
                </a:cubicBezTo>
                <a:cubicBezTo>
                  <a:pt x="3603955" y="590396"/>
                  <a:pt x="3632606" y="582268"/>
                  <a:pt x="3660648" y="568856"/>
                </a:cubicBezTo>
                <a:cubicBezTo>
                  <a:pt x="3688689" y="555445"/>
                  <a:pt x="3706368" y="548740"/>
                  <a:pt x="3713683" y="548740"/>
                </a:cubicBezTo>
                <a:cubicBezTo>
                  <a:pt x="3723437" y="548740"/>
                  <a:pt x="3734613" y="526388"/>
                  <a:pt x="3747211" y="481684"/>
                </a:cubicBezTo>
                <a:cubicBezTo>
                  <a:pt x="3759809" y="436980"/>
                  <a:pt x="3766515" y="396746"/>
                  <a:pt x="3767328" y="360983"/>
                </a:cubicBezTo>
                <a:cubicBezTo>
                  <a:pt x="3767328" y="334160"/>
                  <a:pt x="3768953" y="320749"/>
                  <a:pt x="3772205" y="320749"/>
                </a:cubicBezTo>
                <a:close/>
                <a:moveTo>
                  <a:pt x="9850983" y="284173"/>
                </a:moveTo>
                <a:cubicBezTo>
                  <a:pt x="9826599" y="286612"/>
                  <a:pt x="9807498" y="293724"/>
                  <a:pt x="9793680" y="305509"/>
                </a:cubicBezTo>
                <a:cubicBezTo>
                  <a:pt x="9779864" y="317295"/>
                  <a:pt x="9764014" y="339850"/>
                  <a:pt x="9746132" y="373175"/>
                </a:cubicBezTo>
                <a:lnTo>
                  <a:pt x="9716871" y="431696"/>
                </a:lnTo>
                <a:lnTo>
                  <a:pt x="9732721" y="437792"/>
                </a:lnTo>
                <a:cubicBezTo>
                  <a:pt x="9743287" y="441856"/>
                  <a:pt x="9750196" y="443482"/>
                  <a:pt x="9753447" y="442669"/>
                </a:cubicBezTo>
                <a:cubicBezTo>
                  <a:pt x="9756699" y="441856"/>
                  <a:pt x="9765030" y="448765"/>
                  <a:pt x="9778441" y="463396"/>
                </a:cubicBezTo>
                <a:cubicBezTo>
                  <a:pt x="9791851" y="478026"/>
                  <a:pt x="9799776" y="484528"/>
                  <a:pt x="9802215" y="482903"/>
                </a:cubicBezTo>
                <a:cubicBezTo>
                  <a:pt x="9806280" y="478839"/>
                  <a:pt x="9817456" y="449375"/>
                  <a:pt x="9835743" y="394511"/>
                </a:cubicBezTo>
                <a:cubicBezTo>
                  <a:pt x="9854031" y="339647"/>
                  <a:pt x="9863175" y="308557"/>
                  <a:pt x="9863175" y="301242"/>
                </a:cubicBezTo>
                <a:cubicBezTo>
                  <a:pt x="9863175" y="293927"/>
                  <a:pt x="9862362" y="289253"/>
                  <a:pt x="9860737" y="287221"/>
                </a:cubicBezTo>
                <a:cubicBezTo>
                  <a:pt x="9859111" y="285189"/>
                  <a:pt x="9855860" y="284173"/>
                  <a:pt x="9850983" y="284173"/>
                </a:cubicBezTo>
                <a:close/>
                <a:moveTo>
                  <a:pt x="726262" y="275182"/>
                </a:moveTo>
                <a:cubicBezTo>
                  <a:pt x="727735" y="275283"/>
                  <a:pt x="728269" y="275842"/>
                  <a:pt x="727862" y="276858"/>
                </a:cubicBezTo>
                <a:cubicBezTo>
                  <a:pt x="726237" y="278484"/>
                  <a:pt x="719328" y="282548"/>
                  <a:pt x="707136" y="289050"/>
                </a:cubicBezTo>
                <a:cubicBezTo>
                  <a:pt x="655117" y="313434"/>
                  <a:pt x="623418" y="325626"/>
                  <a:pt x="612038" y="325626"/>
                </a:cubicBezTo>
                <a:cubicBezTo>
                  <a:pt x="606349" y="325626"/>
                  <a:pt x="603504" y="327455"/>
                  <a:pt x="603504" y="331112"/>
                </a:cubicBezTo>
                <a:cubicBezTo>
                  <a:pt x="603504" y="334770"/>
                  <a:pt x="600659" y="336599"/>
                  <a:pt x="594970" y="336599"/>
                </a:cubicBezTo>
                <a:cubicBezTo>
                  <a:pt x="580339" y="336599"/>
                  <a:pt x="581559" y="331316"/>
                  <a:pt x="598627" y="320749"/>
                </a:cubicBezTo>
                <a:cubicBezTo>
                  <a:pt x="610006" y="315060"/>
                  <a:pt x="624637" y="308964"/>
                  <a:pt x="642518" y="302461"/>
                </a:cubicBezTo>
                <a:cubicBezTo>
                  <a:pt x="651459" y="300023"/>
                  <a:pt x="666496" y="294740"/>
                  <a:pt x="687629" y="286612"/>
                </a:cubicBezTo>
                <a:cubicBezTo>
                  <a:pt x="708965" y="278687"/>
                  <a:pt x="721843" y="274877"/>
                  <a:pt x="726262" y="275182"/>
                </a:cubicBezTo>
                <a:close/>
                <a:moveTo>
                  <a:pt x="792480" y="252474"/>
                </a:moveTo>
                <a:lnTo>
                  <a:pt x="793699" y="257351"/>
                </a:lnTo>
                <a:cubicBezTo>
                  <a:pt x="793699" y="258976"/>
                  <a:pt x="788619" y="262228"/>
                  <a:pt x="778459" y="267104"/>
                </a:cubicBezTo>
                <a:cubicBezTo>
                  <a:pt x="768299" y="271981"/>
                  <a:pt x="760781" y="274420"/>
                  <a:pt x="755904" y="274420"/>
                </a:cubicBezTo>
                <a:cubicBezTo>
                  <a:pt x="750214" y="274420"/>
                  <a:pt x="753466" y="270356"/>
                  <a:pt x="765658" y="262228"/>
                </a:cubicBezTo>
                <a:cubicBezTo>
                  <a:pt x="771347" y="258976"/>
                  <a:pt x="775818" y="256944"/>
                  <a:pt x="779069" y="256132"/>
                </a:cubicBezTo>
                <a:cubicBezTo>
                  <a:pt x="787197" y="254506"/>
                  <a:pt x="791667" y="253287"/>
                  <a:pt x="792480" y="252474"/>
                </a:cubicBezTo>
                <a:close/>
                <a:moveTo>
                  <a:pt x="843686" y="247597"/>
                </a:moveTo>
                <a:cubicBezTo>
                  <a:pt x="857504" y="246784"/>
                  <a:pt x="868274" y="247597"/>
                  <a:pt x="875995" y="250036"/>
                </a:cubicBezTo>
                <a:cubicBezTo>
                  <a:pt x="883717" y="252474"/>
                  <a:pt x="894080" y="257351"/>
                  <a:pt x="907085" y="264666"/>
                </a:cubicBezTo>
                <a:cubicBezTo>
                  <a:pt x="927405" y="276858"/>
                  <a:pt x="941629" y="290676"/>
                  <a:pt x="949757" y="306119"/>
                </a:cubicBezTo>
                <a:cubicBezTo>
                  <a:pt x="957072" y="318311"/>
                  <a:pt x="960933" y="330300"/>
                  <a:pt x="961339" y="342085"/>
                </a:cubicBezTo>
                <a:cubicBezTo>
                  <a:pt x="961746" y="353871"/>
                  <a:pt x="958291" y="361389"/>
                  <a:pt x="950976" y="364640"/>
                </a:cubicBezTo>
                <a:cubicBezTo>
                  <a:pt x="922528" y="379271"/>
                  <a:pt x="902615" y="386586"/>
                  <a:pt x="891235" y="386586"/>
                </a:cubicBezTo>
                <a:cubicBezTo>
                  <a:pt x="883107" y="386586"/>
                  <a:pt x="871931" y="389634"/>
                  <a:pt x="857707" y="395730"/>
                </a:cubicBezTo>
                <a:cubicBezTo>
                  <a:pt x="843483" y="401826"/>
                  <a:pt x="831088" y="405484"/>
                  <a:pt x="820522" y="406703"/>
                </a:cubicBezTo>
                <a:cubicBezTo>
                  <a:pt x="809955" y="407922"/>
                  <a:pt x="796747" y="413205"/>
                  <a:pt x="780898" y="422552"/>
                </a:cubicBezTo>
                <a:cubicBezTo>
                  <a:pt x="765048" y="431900"/>
                  <a:pt x="755904" y="435557"/>
                  <a:pt x="753466" y="433525"/>
                </a:cubicBezTo>
                <a:cubicBezTo>
                  <a:pt x="751027" y="431493"/>
                  <a:pt x="742290" y="436370"/>
                  <a:pt x="727253" y="448156"/>
                </a:cubicBezTo>
                <a:cubicBezTo>
                  <a:pt x="712216" y="459941"/>
                  <a:pt x="703682" y="465834"/>
                  <a:pt x="701650" y="465834"/>
                </a:cubicBezTo>
                <a:cubicBezTo>
                  <a:pt x="699618" y="465834"/>
                  <a:pt x="692912" y="472133"/>
                  <a:pt x="681533" y="484732"/>
                </a:cubicBezTo>
                <a:cubicBezTo>
                  <a:pt x="670154" y="497330"/>
                  <a:pt x="657962" y="508100"/>
                  <a:pt x="644957" y="517040"/>
                </a:cubicBezTo>
                <a:cubicBezTo>
                  <a:pt x="631952" y="525981"/>
                  <a:pt x="625450" y="532484"/>
                  <a:pt x="625450" y="536548"/>
                </a:cubicBezTo>
                <a:cubicBezTo>
                  <a:pt x="625450" y="539799"/>
                  <a:pt x="618541" y="548130"/>
                  <a:pt x="604723" y="561541"/>
                </a:cubicBezTo>
                <a:cubicBezTo>
                  <a:pt x="590906" y="574952"/>
                  <a:pt x="581559" y="582471"/>
                  <a:pt x="576682" y="584096"/>
                </a:cubicBezTo>
                <a:cubicBezTo>
                  <a:pt x="572618" y="585722"/>
                  <a:pt x="569976" y="592021"/>
                  <a:pt x="568757" y="602994"/>
                </a:cubicBezTo>
                <a:cubicBezTo>
                  <a:pt x="567538" y="613967"/>
                  <a:pt x="565302" y="620672"/>
                  <a:pt x="562051" y="623111"/>
                </a:cubicBezTo>
                <a:cubicBezTo>
                  <a:pt x="561239" y="623924"/>
                  <a:pt x="562051" y="625752"/>
                  <a:pt x="564490" y="628597"/>
                </a:cubicBezTo>
                <a:cubicBezTo>
                  <a:pt x="566928" y="631442"/>
                  <a:pt x="570586" y="634896"/>
                  <a:pt x="575463" y="638960"/>
                </a:cubicBezTo>
                <a:cubicBezTo>
                  <a:pt x="580339" y="643024"/>
                  <a:pt x="586029" y="647495"/>
                  <a:pt x="592531" y="652372"/>
                </a:cubicBezTo>
                <a:cubicBezTo>
                  <a:pt x="627482" y="677568"/>
                  <a:pt x="651053" y="698092"/>
                  <a:pt x="663245" y="713941"/>
                </a:cubicBezTo>
                <a:cubicBezTo>
                  <a:pt x="675437" y="729791"/>
                  <a:pt x="684378" y="750314"/>
                  <a:pt x="690067" y="775511"/>
                </a:cubicBezTo>
                <a:cubicBezTo>
                  <a:pt x="690880" y="780388"/>
                  <a:pt x="692302" y="784045"/>
                  <a:pt x="694334" y="786484"/>
                </a:cubicBezTo>
                <a:cubicBezTo>
                  <a:pt x="696367" y="788922"/>
                  <a:pt x="697789" y="789328"/>
                  <a:pt x="698602" y="787703"/>
                </a:cubicBezTo>
                <a:cubicBezTo>
                  <a:pt x="702666" y="786077"/>
                  <a:pt x="704698" y="787296"/>
                  <a:pt x="704698" y="791360"/>
                </a:cubicBezTo>
                <a:cubicBezTo>
                  <a:pt x="704698" y="795424"/>
                  <a:pt x="707542" y="796644"/>
                  <a:pt x="713232" y="795018"/>
                </a:cubicBezTo>
                <a:cubicBezTo>
                  <a:pt x="716483" y="793392"/>
                  <a:pt x="718312" y="792986"/>
                  <a:pt x="718718" y="793799"/>
                </a:cubicBezTo>
                <a:cubicBezTo>
                  <a:pt x="719125" y="794612"/>
                  <a:pt x="717703" y="797863"/>
                  <a:pt x="714451" y="803552"/>
                </a:cubicBezTo>
                <a:cubicBezTo>
                  <a:pt x="710387" y="812493"/>
                  <a:pt x="707542" y="814525"/>
                  <a:pt x="705917" y="809648"/>
                </a:cubicBezTo>
                <a:cubicBezTo>
                  <a:pt x="704291" y="804772"/>
                  <a:pt x="700634" y="805178"/>
                  <a:pt x="694944" y="810868"/>
                </a:cubicBezTo>
                <a:cubicBezTo>
                  <a:pt x="689254" y="816557"/>
                  <a:pt x="687629" y="821028"/>
                  <a:pt x="690067" y="824279"/>
                </a:cubicBezTo>
                <a:cubicBezTo>
                  <a:pt x="692506" y="829156"/>
                  <a:pt x="696367" y="831188"/>
                  <a:pt x="701650" y="830375"/>
                </a:cubicBezTo>
                <a:cubicBezTo>
                  <a:pt x="706933" y="829562"/>
                  <a:pt x="710387" y="826717"/>
                  <a:pt x="712013" y="821840"/>
                </a:cubicBezTo>
                <a:cubicBezTo>
                  <a:pt x="713638" y="816151"/>
                  <a:pt x="717499" y="813306"/>
                  <a:pt x="723595" y="813306"/>
                </a:cubicBezTo>
                <a:cubicBezTo>
                  <a:pt x="729691" y="813306"/>
                  <a:pt x="732739" y="811680"/>
                  <a:pt x="732739" y="808429"/>
                </a:cubicBezTo>
                <a:cubicBezTo>
                  <a:pt x="732739" y="804365"/>
                  <a:pt x="738632" y="800708"/>
                  <a:pt x="750418" y="797456"/>
                </a:cubicBezTo>
                <a:cubicBezTo>
                  <a:pt x="762203" y="794205"/>
                  <a:pt x="770128" y="793799"/>
                  <a:pt x="774192" y="796237"/>
                </a:cubicBezTo>
                <a:cubicBezTo>
                  <a:pt x="778256" y="798676"/>
                  <a:pt x="784759" y="799895"/>
                  <a:pt x="793699" y="799895"/>
                </a:cubicBezTo>
                <a:cubicBezTo>
                  <a:pt x="828650" y="801520"/>
                  <a:pt x="853034" y="805991"/>
                  <a:pt x="866851" y="813306"/>
                </a:cubicBezTo>
                <a:cubicBezTo>
                  <a:pt x="874166" y="817370"/>
                  <a:pt x="881685" y="824482"/>
                  <a:pt x="889407" y="834642"/>
                </a:cubicBezTo>
                <a:cubicBezTo>
                  <a:pt x="897128" y="844802"/>
                  <a:pt x="900989" y="852727"/>
                  <a:pt x="900989" y="858416"/>
                </a:cubicBezTo>
                <a:cubicBezTo>
                  <a:pt x="900989" y="864106"/>
                  <a:pt x="896722" y="870202"/>
                  <a:pt x="888187" y="876704"/>
                </a:cubicBezTo>
                <a:cubicBezTo>
                  <a:pt x="879653" y="883207"/>
                  <a:pt x="871728" y="886458"/>
                  <a:pt x="864413" y="886458"/>
                </a:cubicBezTo>
                <a:cubicBezTo>
                  <a:pt x="859536" y="886458"/>
                  <a:pt x="841248" y="891335"/>
                  <a:pt x="809549" y="901088"/>
                </a:cubicBezTo>
                <a:cubicBezTo>
                  <a:pt x="778663" y="910029"/>
                  <a:pt x="753059" y="917751"/>
                  <a:pt x="732739" y="924253"/>
                </a:cubicBezTo>
                <a:cubicBezTo>
                  <a:pt x="711607" y="929943"/>
                  <a:pt x="692302" y="936648"/>
                  <a:pt x="674827" y="944370"/>
                </a:cubicBezTo>
                <a:cubicBezTo>
                  <a:pt x="657352" y="952092"/>
                  <a:pt x="648614" y="957578"/>
                  <a:pt x="648614" y="960829"/>
                </a:cubicBezTo>
                <a:cubicBezTo>
                  <a:pt x="648614" y="964080"/>
                  <a:pt x="654710" y="974647"/>
                  <a:pt x="666902" y="992528"/>
                </a:cubicBezTo>
                <a:cubicBezTo>
                  <a:pt x="693725" y="1030730"/>
                  <a:pt x="709574" y="1071370"/>
                  <a:pt x="714451" y="1114448"/>
                </a:cubicBezTo>
                <a:cubicBezTo>
                  <a:pt x="720954" y="1184349"/>
                  <a:pt x="702666" y="1233524"/>
                  <a:pt x="659587" y="1261972"/>
                </a:cubicBezTo>
                <a:cubicBezTo>
                  <a:pt x="649834" y="1269287"/>
                  <a:pt x="641706" y="1273757"/>
                  <a:pt x="635203" y="1275383"/>
                </a:cubicBezTo>
                <a:cubicBezTo>
                  <a:pt x="628701" y="1277008"/>
                  <a:pt x="618541" y="1277008"/>
                  <a:pt x="604723" y="1275383"/>
                </a:cubicBezTo>
                <a:cubicBezTo>
                  <a:pt x="583590" y="1274570"/>
                  <a:pt x="567131" y="1271319"/>
                  <a:pt x="555346" y="1265629"/>
                </a:cubicBezTo>
                <a:cubicBezTo>
                  <a:pt x="543560" y="1259940"/>
                  <a:pt x="527914" y="1246325"/>
                  <a:pt x="508406" y="1224786"/>
                </a:cubicBezTo>
                <a:cubicBezTo>
                  <a:pt x="488899" y="1203247"/>
                  <a:pt x="475082" y="1184349"/>
                  <a:pt x="466954" y="1168093"/>
                </a:cubicBezTo>
                <a:cubicBezTo>
                  <a:pt x="458826" y="1151024"/>
                  <a:pt x="451510" y="1140052"/>
                  <a:pt x="445008" y="1135175"/>
                </a:cubicBezTo>
                <a:cubicBezTo>
                  <a:pt x="438506" y="1130298"/>
                  <a:pt x="435254" y="1125828"/>
                  <a:pt x="435254" y="1121764"/>
                </a:cubicBezTo>
                <a:cubicBezTo>
                  <a:pt x="435254" y="1116887"/>
                  <a:pt x="428549" y="1109572"/>
                  <a:pt x="415138" y="1099818"/>
                </a:cubicBezTo>
                <a:cubicBezTo>
                  <a:pt x="401727" y="1090064"/>
                  <a:pt x="390550" y="1084375"/>
                  <a:pt x="381610" y="1082749"/>
                </a:cubicBezTo>
                <a:cubicBezTo>
                  <a:pt x="370230" y="1081124"/>
                  <a:pt x="362102" y="1075028"/>
                  <a:pt x="357226" y="1064461"/>
                </a:cubicBezTo>
                <a:cubicBezTo>
                  <a:pt x="345034" y="1039264"/>
                  <a:pt x="354787" y="1016100"/>
                  <a:pt x="386486" y="994967"/>
                </a:cubicBezTo>
                <a:cubicBezTo>
                  <a:pt x="401930" y="984400"/>
                  <a:pt x="414122" y="975053"/>
                  <a:pt x="423062" y="966925"/>
                </a:cubicBezTo>
                <a:cubicBezTo>
                  <a:pt x="430378" y="960423"/>
                  <a:pt x="434848" y="957172"/>
                  <a:pt x="436474" y="957172"/>
                </a:cubicBezTo>
                <a:cubicBezTo>
                  <a:pt x="438099" y="957172"/>
                  <a:pt x="440131" y="960016"/>
                  <a:pt x="442570" y="965706"/>
                </a:cubicBezTo>
                <a:cubicBezTo>
                  <a:pt x="445821" y="973021"/>
                  <a:pt x="448869" y="976272"/>
                  <a:pt x="451714" y="975460"/>
                </a:cubicBezTo>
                <a:cubicBezTo>
                  <a:pt x="454559" y="974647"/>
                  <a:pt x="457606" y="969364"/>
                  <a:pt x="460858" y="959610"/>
                </a:cubicBezTo>
                <a:cubicBezTo>
                  <a:pt x="464922" y="949044"/>
                  <a:pt x="475488" y="939696"/>
                  <a:pt x="492557" y="931568"/>
                </a:cubicBezTo>
                <a:cubicBezTo>
                  <a:pt x="509626" y="923440"/>
                  <a:pt x="520395" y="916735"/>
                  <a:pt x="524866" y="911452"/>
                </a:cubicBezTo>
                <a:cubicBezTo>
                  <a:pt x="529336" y="906168"/>
                  <a:pt x="534010" y="903527"/>
                  <a:pt x="538886" y="903527"/>
                </a:cubicBezTo>
                <a:cubicBezTo>
                  <a:pt x="542951" y="903527"/>
                  <a:pt x="547624" y="900682"/>
                  <a:pt x="552907" y="894992"/>
                </a:cubicBezTo>
                <a:cubicBezTo>
                  <a:pt x="558190" y="889303"/>
                  <a:pt x="559613" y="885442"/>
                  <a:pt x="557174" y="883410"/>
                </a:cubicBezTo>
                <a:cubicBezTo>
                  <a:pt x="554736" y="881378"/>
                  <a:pt x="549453" y="882597"/>
                  <a:pt x="541325" y="887068"/>
                </a:cubicBezTo>
                <a:cubicBezTo>
                  <a:pt x="533197" y="891538"/>
                  <a:pt x="528320" y="892554"/>
                  <a:pt x="526694" y="890116"/>
                </a:cubicBezTo>
                <a:cubicBezTo>
                  <a:pt x="525882" y="890116"/>
                  <a:pt x="525882" y="889506"/>
                  <a:pt x="526694" y="888287"/>
                </a:cubicBezTo>
                <a:cubicBezTo>
                  <a:pt x="527507" y="887068"/>
                  <a:pt x="529133" y="885645"/>
                  <a:pt x="531571" y="884020"/>
                </a:cubicBezTo>
                <a:cubicBezTo>
                  <a:pt x="534010" y="882394"/>
                  <a:pt x="536448" y="881175"/>
                  <a:pt x="538886" y="880362"/>
                </a:cubicBezTo>
                <a:cubicBezTo>
                  <a:pt x="549453" y="875485"/>
                  <a:pt x="555143" y="866951"/>
                  <a:pt x="555955" y="854759"/>
                </a:cubicBezTo>
                <a:cubicBezTo>
                  <a:pt x="556768" y="842567"/>
                  <a:pt x="561645" y="827530"/>
                  <a:pt x="570586" y="809648"/>
                </a:cubicBezTo>
                <a:cubicBezTo>
                  <a:pt x="579526" y="791767"/>
                  <a:pt x="586842" y="774698"/>
                  <a:pt x="592531" y="758442"/>
                </a:cubicBezTo>
                <a:lnTo>
                  <a:pt x="599847" y="732839"/>
                </a:lnTo>
                <a:lnTo>
                  <a:pt x="569367" y="704797"/>
                </a:lnTo>
                <a:cubicBezTo>
                  <a:pt x="548234" y="685290"/>
                  <a:pt x="532790" y="668221"/>
                  <a:pt x="523037" y="653591"/>
                </a:cubicBezTo>
                <a:cubicBezTo>
                  <a:pt x="516535" y="643024"/>
                  <a:pt x="512470" y="634490"/>
                  <a:pt x="510845" y="627988"/>
                </a:cubicBezTo>
                <a:cubicBezTo>
                  <a:pt x="509219" y="621485"/>
                  <a:pt x="509219" y="610512"/>
                  <a:pt x="510845" y="595069"/>
                </a:cubicBezTo>
                <a:cubicBezTo>
                  <a:pt x="512470" y="571498"/>
                  <a:pt x="514706" y="558290"/>
                  <a:pt x="517550" y="555445"/>
                </a:cubicBezTo>
                <a:cubicBezTo>
                  <a:pt x="520395" y="552600"/>
                  <a:pt x="539699" y="541424"/>
                  <a:pt x="575463" y="521917"/>
                </a:cubicBezTo>
                <a:cubicBezTo>
                  <a:pt x="611226" y="502410"/>
                  <a:pt x="631952" y="489405"/>
                  <a:pt x="637642" y="482903"/>
                </a:cubicBezTo>
                <a:cubicBezTo>
                  <a:pt x="643331" y="476400"/>
                  <a:pt x="676656" y="452829"/>
                  <a:pt x="737616" y="412189"/>
                </a:cubicBezTo>
                <a:cubicBezTo>
                  <a:pt x="768502" y="391869"/>
                  <a:pt x="794309" y="373988"/>
                  <a:pt x="815035" y="358544"/>
                </a:cubicBezTo>
                <a:cubicBezTo>
                  <a:pt x="835762" y="343101"/>
                  <a:pt x="850799" y="330706"/>
                  <a:pt x="860146" y="321359"/>
                </a:cubicBezTo>
                <a:cubicBezTo>
                  <a:pt x="869493" y="312012"/>
                  <a:pt x="872947" y="306525"/>
                  <a:pt x="870509" y="304900"/>
                </a:cubicBezTo>
                <a:cubicBezTo>
                  <a:pt x="868883" y="302461"/>
                  <a:pt x="860552" y="301242"/>
                  <a:pt x="845515" y="301242"/>
                </a:cubicBezTo>
                <a:cubicBezTo>
                  <a:pt x="830478" y="301242"/>
                  <a:pt x="816051" y="302461"/>
                  <a:pt x="802234" y="304900"/>
                </a:cubicBezTo>
                <a:cubicBezTo>
                  <a:pt x="762406" y="311402"/>
                  <a:pt x="738429" y="316685"/>
                  <a:pt x="730301" y="320749"/>
                </a:cubicBezTo>
                <a:cubicBezTo>
                  <a:pt x="723798" y="324000"/>
                  <a:pt x="717906" y="324610"/>
                  <a:pt x="712622" y="322578"/>
                </a:cubicBezTo>
                <a:cubicBezTo>
                  <a:pt x="707339" y="320546"/>
                  <a:pt x="704698" y="321562"/>
                  <a:pt x="704698" y="325626"/>
                </a:cubicBezTo>
                <a:cubicBezTo>
                  <a:pt x="704698" y="329690"/>
                  <a:pt x="702056" y="330706"/>
                  <a:pt x="696773" y="328674"/>
                </a:cubicBezTo>
                <a:cubicBezTo>
                  <a:pt x="691490" y="326642"/>
                  <a:pt x="682955" y="329284"/>
                  <a:pt x="671170" y="336599"/>
                </a:cubicBezTo>
                <a:cubicBezTo>
                  <a:pt x="659384" y="343914"/>
                  <a:pt x="652272" y="347165"/>
                  <a:pt x="649834" y="346352"/>
                </a:cubicBezTo>
                <a:cubicBezTo>
                  <a:pt x="645770" y="345540"/>
                  <a:pt x="625043" y="353668"/>
                  <a:pt x="587655" y="370736"/>
                </a:cubicBezTo>
                <a:cubicBezTo>
                  <a:pt x="563271" y="381303"/>
                  <a:pt x="549453" y="385570"/>
                  <a:pt x="546202" y="383538"/>
                </a:cubicBezTo>
                <a:cubicBezTo>
                  <a:pt x="542951" y="381506"/>
                  <a:pt x="541325" y="382522"/>
                  <a:pt x="541325" y="386586"/>
                </a:cubicBezTo>
                <a:cubicBezTo>
                  <a:pt x="541325" y="390650"/>
                  <a:pt x="539496" y="391666"/>
                  <a:pt x="535838" y="389634"/>
                </a:cubicBezTo>
                <a:cubicBezTo>
                  <a:pt x="532181" y="387602"/>
                  <a:pt x="526288" y="388618"/>
                  <a:pt x="518160" y="392682"/>
                </a:cubicBezTo>
                <a:cubicBezTo>
                  <a:pt x="511658" y="395933"/>
                  <a:pt x="508406" y="396746"/>
                  <a:pt x="508406" y="395120"/>
                </a:cubicBezTo>
                <a:cubicBezTo>
                  <a:pt x="507594" y="391056"/>
                  <a:pt x="512877" y="385367"/>
                  <a:pt x="524256" y="378052"/>
                </a:cubicBezTo>
                <a:cubicBezTo>
                  <a:pt x="534822" y="372362"/>
                  <a:pt x="570586" y="356919"/>
                  <a:pt x="631546" y="331722"/>
                </a:cubicBezTo>
                <a:cubicBezTo>
                  <a:pt x="659181" y="319530"/>
                  <a:pt x="677063" y="311808"/>
                  <a:pt x="685191" y="308557"/>
                </a:cubicBezTo>
                <a:cubicBezTo>
                  <a:pt x="694131" y="303680"/>
                  <a:pt x="713232" y="296772"/>
                  <a:pt x="742493" y="287831"/>
                </a:cubicBezTo>
                <a:cubicBezTo>
                  <a:pt x="771754" y="278890"/>
                  <a:pt x="795731" y="272794"/>
                  <a:pt x="814426" y="269543"/>
                </a:cubicBezTo>
                <a:cubicBezTo>
                  <a:pt x="836371" y="264666"/>
                  <a:pt x="853034" y="260602"/>
                  <a:pt x="864413" y="257351"/>
                </a:cubicBezTo>
                <a:lnTo>
                  <a:pt x="881482" y="253693"/>
                </a:lnTo>
                <a:lnTo>
                  <a:pt x="864413" y="252474"/>
                </a:lnTo>
                <a:cubicBezTo>
                  <a:pt x="853034" y="252474"/>
                  <a:pt x="841248" y="254100"/>
                  <a:pt x="829056" y="257351"/>
                </a:cubicBezTo>
                <a:cubicBezTo>
                  <a:pt x="811174" y="262228"/>
                  <a:pt x="801827" y="262228"/>
                  <a:pt x="801015" y="257351"/>
                </a:cubicBezTo>
                <a:cubicBezTo>
                  <a:pt x="801015" y="255725"/>
                  <a:pt x="802234" y="254100"/>
                  <a:pt x="804672" y="252474"/>
                </a:cubicBezTo>
                <a:cubicBezTo>
                  <a:pt x="809549" y="249223"/>
                  <a:pt x="822554" y="247597"/>
                  <a:pt x="843686" y="247597"/>
                </a:cubicBezTo>
                <a:close/>
                <a:moveTo>
                  <a:pt x="6426251" y="190295"/>
                </a:moveTo>
                <a:cubicBezTo>
                  <a:pt x="6431940" y="190295"/>
                  <a:pt x="6434785" y="190701"/>
                  <a:pt x="6434785" y="191514"/>
                </a:cubicBezTo>
                <a:cubicBezTo>
                  <a:pt x="6435598" y="192327"/>
                  <a:pt x="6434379" y="193546"/>
                  <a:pt x="6431128" y="195172"/>
                </a:cubicBezTo>
                <a:cubicBezTo>
                  <a:pt x="6427063" y="197610"/>
                  <a:pt x="6423812" y="199236"/>
                  <a:pt x="6421374" y="200048"/>
                </a:cubicBezTo>
                <a:cubicBezTo>
                  <a:pt x="6418935" y="200861"/>
                  <a:pt x="6417107" y="200861"/>
                  <a:pt x="6415887" y="200048"/>
                </a:cubicBezTo>
                <a:cubicBezTo>
                  <a:pt x="6414668" y="199236"/>
                  <a:pt x="6414059" y="198016"/>
                  <a:pt x="6414059" y="196391"/>
                </a:cubicBezTo>
                <a:cubicBezTo>
                  <a:pt x="6414059" y="192327"/>
                  <a:pt x="6418123" y="190295"/>
                  <a:pt x="6426251" y="190295"/>
                </a:cubicBezTo>
                <a:close/>
                <a:moveTo>
                  <a:pt x="4252570" y="184199"/>
                </a:moveTo>
                <a:cubicBezTo>
                  <a:pt x="4257446" y="184199"/>
                  <a:pt x="4263542" y="189888"/>
                  <a:pt x="4270857" y="201268"/>
                </a:cubicBezTo>
                <a:cubicBezTo>
                  <a:pt x="4287113" y="226464"/>
                  <a:pt x="4298899" y="272388"/>
                  <a:pt x="4306214" y="339037"/>
                </a:cubicBezTo>
                <a:cubicBezTo>
                  <a:pt x="4311091" y="384554"/>
                  <a:pt x="4314546" y="408328"/>
                  <a:pt x="4316578" y="410360"/>
                </a:cubicBezTo>
                <a:cubicBezTo>
                  <a:pt x="4318610" y="412392"/>
                  <a:pt x="4331411" y="407719"/>
                  <a:pt x="4354982" y="396340"/>
                </a:cubicBezTo>
                <a:cubicBezTo>
                  <a:pt x="4378554" y="384960"/>
                  <a:pt x="4401312" y="372565"/>
                  <a:pt x="4423257" y="359154"/>
                </a:cubicBezTo>
                <a:cubicBezTo>
                  <a:pt x="4445203" y="345743"/>
                  <a:pt x="4455363" y="337818"/>
                  <a:pt x="4453738" y="335380"/>
                </a:cubicBezTo>
                <a:cubicBezTo>
                  <a:pt x="4452112" y="332128"/>
                  <a:pt x="4453738" y="330503"/>
                  <a:pt x="4458614" y="330503"/>
                </a:cubicBezTo>
                <a:cubicBezTo>
                  <a:pt x="4476496" y="329690"/>
                  <a:pt x="4500880" y="337818"/>
                  <a:pt x="4531766" y="354887"/>
                </a:cubicBezTo>
                <a:lnTo>
                  <a:pt x="4561027" y="370736"/>
                </a:lnTo>
                <a:lnTo>
                  <a:pt x="4561027" y="442669"/>
                </a:lnTo>
                <a:lnTo>
                  <a:pt x="4561027" y="514602"/>
                </a:lnTo>
                <a:lnTo>
                  <a:pt x="4513478" y="602384"/>
                </a:lnTo>
                <a:cubicBezTo>
                  <a:pt x="4489907" y="643837"/>
                  <a:pt x="4473854" y="672285"/>
                  <a:pt x="4465320" y="687728"/>
                </a:cubicBezTo>
                <a:cubicBezTo>
                  <a:pt x="4456785" y="703172"/>
                  <a:pt x="4447235" y="717192"/>
                  <a:pt x="4436669" y="729791"/>
                </a:cubicBezTo>
                <a:cubicBezTo>
                  <a:pt x="4426102" y="742389"/>
                  <a:pt x="4418177" y="749095"/>
                  <a:pt x="4412894" y="749908"/>
                </a:cubicBezTo>
                <a:cubicBezTo>
                  <a:pt x="4407611" y="750720"/>
                  <a:pt x="4398467" y="751533"/>
                  <a:pt x="4385462" y="752346"/>
                </a:cubicBezTo>
                <a:cubicBezTo>
                  <a:pt x="4365955" y="753972"/>
                  <a:pt x="4353560" y="753565"/>
                  <a:pt x="4348277" y="751127"/>
                </a:cubicBezTo>
                <a:cubicBezTo>
                  <a:pt x="4342993" y="748688"/>
                  <a:pt x="4335881" y="740560"/>
                  <a:pt x="4326941" y="726743"/>
                </a:cubicBezTo>
                <a:cubicBezTo>
                  <a:pt x="4313936" y="708048"/>
                  <a:pt x="4304589" y="687322"/>
                  <a:pt x="4298899" y="664564"/>
                </a:cubicBezTo>
                <a:cubicBezTo>
                  <a:pt x="4294835" y="650746"/>
                  <a:pt x="4290568" y="640586"/>
                  <a:pt x="4286098" y="634084"/>
                </a:cubicBezTo>
                <a:cubicBezTo>
                  <a:pt x="4281627" y="627581"/>
                  <a:pt x="4274921" y="622298"/>
                  <a:pt x="4265981" y="618234"/>
                </a:cubicBezTo>
                <a:cubicBezTo>
                  <a:pt x="4249725" y="610106"/>
                  <a:pt x="4237939" y="597914"/>
                  <a:pt x="4230624" y="581658"/>
                </a:cubicBezTo>
                <a:cubicBezTo>
                  <a:pt x="4223309" y="565402"/>
                  <a:pt x="4218432" y="557274"/>
                  <a:pt x="4215993" y="557274"/>
                </a:cubicBezTo>
                <a:cubicBezTo>
                  <a:pt x="4213555" y="557274"/>
                  <a:pt x="4203801" y="564996"/>
                  <a:pt x="4186733" y="580439"/>
                </a:cubicBezTo>
                <a:lnTo>
                  <a:pt x="4161130" y="603604"/>
                </a:lnTo>
                <a:lnTo>
                  <a:pt x="4169664" y="653591"/>
                </a:lnTo>
                <a:cubicBezTo>
                  <a:pt x="4177792" y="702359"/>
                  <a:pt x="4188562" y="741576"/>
                  <a:pt x="4201973" y="771244"/>
                </a:cubicBezTo>
                <a:cubicBezTo>
                  <a:pt x="4215384" y="800911"/>
                  <a:pt x="4228998" y="815744"/>
                  <a:pt x="4242816" y="815744"/>
                </a:cubicBezTo>
                <a:cubicBezTo>
                  <a:pt x="4249318" y="815744"/>
                  <a:pt x="4253382" y="818589"/>
                  <a:pt x="4255008" y="824279"/>
                </a:cubicBezTo>
                <a:cubicBezTo>
                  <a:pt x="4257446" y="830781"/>
                  <a:pt x="4280001" y="834845"/>
                  <a:pt x="4322674" y="836471"/>
                </a:cubicBezTo>
                <a:cubicBezTo>
                  <a:pt x="4365346" y="838096"/>
                  <a:pt x="4397654" y="836064"/>
                  <a:pt x="4419600" y="830375"/>
                </a:cubicBezTo>
                <a:cubicBezTo>
                  <a:pt x="4442358" y="823872"/>
                  <a:pt x="4473041" y="812900"/>
                  <a:pt x="4511649" y="797456"/>
                </a:cubicBezTo>
                <a:cubicBezTo>
                  <a:pt x="4550258" y="782013"/>
                  <a:pt x="4574438" y="770634"/>
                  <a:pt x="4584192" y="763319"/>
                </a:cubicBezTo>
                <a:lnTo>
                  <a:pt x="4595165" y="754784"/>
                </a:lnTo>
                <a:cubicBezTo>
                  <a:pt x="4594352" y="754784"/>
                  <a:pt x="4589475" y="756004"/>
                  <a:pt x="4580534" y="758442"/>
                </a:cubicBezTo>
                <a:cubicBezTo>
                  <a:pt x="4572406" y="760880"/>
                  <a:pt x="4568139" y="761693"/>
                  <a:pt x="4567733" y="760880"/>
                </a:cubicBezTo>
                <a:cubicBezTo>
                  <a:pt x="4567326" y="760068"/>
                  <a:pt x="4572813" y="755597"/>
                  <a:pt x="4584192" y="747469"/>
                </a:cubicBezTo>
                <a:cubicBezTo>
                  <a:pt x="4598822" y="737716"/>
                  <a:pt x="4607763" y="735277"/>
                  <a:pt x="4611014" y="740154"/>
                </a:cubicBezTo>
                <a:cubicBezTo>
                  <a:pt x="4616704" y="748282"/>
                  <a:pt x="4624019" y="741373"/>
                  <a:pt x="4632960" y="719428"/>
                </a:cubicBezTo>
                <a:cubicBezTo>
                  <a:pt x="4636211" y="709674"/>
                  <a:pt x="4640275" y="697482"/>
                  <a:pt x="4645152" y="682852"/>
                </a:cubicBezTo>
                <a:cubicBezTo>
                  <a:pt x="4653280" y="651965"/>
                  <a:pt x="4661205" y="626565"/>
                  <a:pt x="4668926" y="606652"/>
                </a:cubicBezTo>
                <a:cubicBezTo>
                  <a:pt x="4676648" y="586738"/>
                  <a:pt x="4680508" y="568653"/>
                  <a:pt x="4680508" y="552397"/>
                </a:cubicBezTo>
                <a:cubicBezTo>
                  <a:pt x="4680508" y="529639"/>
                  <a:pt x="4687417" y="504442"/>
                  <a:pt x="4701235" y="476807"/>
                </a:cubicBezTo>
                <a:cubicBezTo>
                  <a:pt x="4704487" y="470304"/>
                  <a:pt x="4706925" y="467866"/>
                  <a:pt x="4708550" y="469492"/>
                </a:cubicBezTo>
                <a:cubicBezTo>
                  <a:pt x="4710988" y="471930"/>
                  <a:pt x="4714240" y="490218"/>
                  <a:pt x="4718304" y="524356"/>
                </a:cubicBezTo>
                <a:cubicBezTo>
                  <a:pt x="4723181" y="571498"/>
                  <a:pt x="4730699" y="608887"/>
                  <a:pt x="4740859" y="636522"/>
                </a:cubicBezTo>
                <a:cubicBezTo>
                  <a:pt x="4751019" y="664157"/>
                  <a:pt x="4766259" y="689760"/>
                  <a:pt x="4786579" y="713332"/>
                </a:cubicBezTo>
                <a:cubicBezTo>
                  <a:pt x="4811776" y="741780"/>
                  <a:pt x="4824577" y="764335"/>
                  <a:pt x="4824984" y="780997"/>
                </a:cubicBezTo>
                <a:cubicBezTo>
                  <a:pt x="4825391" y="797660"/>
                  <a:pt x="4814214" y="814525"/>
                  <a:pt x="4791456" y="831594"/>
                </a:cubicBezTo>
                <a:cubicBezTo>
                  <a:pt x="4745939" y="864106"/>
                  <a:pt x="4704689" y="888693"/>
                  <a:pt x="4667707" y="905356"/>
                </a:cubicBezTo>
                <a:cubicBezTo>
                  <a:pt x="4630725" y="922018"/>
                  <a:pt x="4586224" y="935226"/>
                  <a:pt x="4534205" y="944980"/>
                </a:cubicBezTo>
                <a:cubicBezTo>
                  <a:pt x="4474870" y="956359"/>
                  <a:pt x="4412691" y="955343"/>
                  <a:pt x="4347667" y="941932"/>
                </a:cubicBezTo>
                <a:cubicBezTo>
                  <a:pt x="4282643" y="928520"/>
                  <a:pt x="4232249" y="906372"/>
                  <a:pt x="4196486" y="875485"/>
                </a:cubicBezTo>
                <a:cubicBezTo>
                  <a:pt x="4180230" y="861668"/>
                  <a:pt x="4163365" y="837487"/>
                  <a:pt x="4145890" y="802943"/>
                </a:cubicBezTo>
                <a:cubicBezTo>
                  <a:pt x="4128414" y="768399"/>
                  <a:pt x="4117238" y="738122"/>
                  <a:pt x="4112362" y="712112"/>
                </a:cubicBezTo>
                <a:cubicBezTo>
                  <a:pt x="4107485" y="683664"/>
                  <a:pt x="4103421" y="667205"/>
                  <a:pt x="4100170" y="662735"/>
                </a:cubicBezTo>
                <a:cubicBezTo>
                  <a:pt x="4096918" y="658264"/>
                  <a:pt x="4087571" y="657248"/>
                  <a:pt x="4072128" y="659687"/>
                </a:cubicBezTo>
                <a:cubicBezTo>
                  <a:pt x="4059936" y="662125"/>
                  <a:pt x="4051198" y="662532"/>
                  <a:pt x="4045915" y="660906"/>
                </a:cubicBezTo>
                <a:cubicBezTo>
                  <a:pt x="4040632" y="659280"/>
                  <a:pt x="4035552" y="654810"/>
                  <a:pt x="4030675" y="647495"/>
                </a:cubicBezTo>
                <a:cubicBezTo>
                  <a:pt x="4024985" y="639367"/>
                  <a:pt x="4020515" y="634896"/>
                  <a:pt x="4017264" y="634084"/>
                </a:cubicBezTo>
                <a:cubicBezTo>
                  <a:pt x="4014013" y="633271"/>
                  <a:pt x="4007917" y="634896"/>
                  <a:pt x="3998976" y="638960"/>
                </a:cubicBezTo>
                <a:cubicBezTo>
                  <a:pt x="3988409" y="643837"/>
                  <a:pt x="3983126" y="645056"/>
                  <a:pt x="3983126" y="642618"/>
                </a:cubicBezTo>
                <a:cubicBezTo>
                  <a:pt x="3983126" y="641805"/>
                  <a:pt x="3984346" y="639367"/>
                  <a:pt x="3986784" y="635303"/>
                </a:cubicBezTo>
                <a:cubicBezTo>
                  <a:pt x="3996538" y="618234"/>
                  <a:pt x="4010558" y="603197"/>
                  <a:pt x="4028846" y="590192"/>
                </a:cubicBezTo>
                <a:cubicBezTo>
                  <a:pt x="4047134" y="577188"/>
                  <a:pt x="4061562" y="571904"/>
                  <a:pt x="4072128" y="574343"/>
                </a:cubicBezTo>
                <a:cubicBezTo>
                  <a:pt x="4078630" y="575156"/>
                  <a:pt x="4085133" y="569060"/>
                  <a:pt x="4091635" y="556055"/>
                </a:cubicBezTo>
                <a:cubicBezTo>
                  <a:pt x="4098138" y="543050"/>
                  <a:pt x="4101389" y="529232"/>
                  <a:pt x="4101389" y="514602"/>
                </a:cubicBezTo>
                <a:cubicBezTo>
                  <a:pt x="4101389" y="499972"/>
                  <a:pt x="4105453" y="456080"/>
                  <a:pt x="4113581" y="382928"/>
                </a:cubicBezTo>
                <a:cubicBezTo>
                  <a:pt x="4121709" y="316279"/>
                  <a:pt x="4127805" y="282954"/>
                  <a:pt x="4131869" y="282954"/>
                </a:cubicBezTo>
                <a:cubicBezTo>
                  <a:pt x="4133494" y="282954"/>
                  <a:pt x="4134713" y="283767"/>
                  <a:pt x="4135526" y="285392"/>
                </a:cubicBezTo>
                <a:cubicBezTo>
                  <a:pt x="4142029" y="294333"/>
                  <a:pt x="4146499" y="332941"/>
                  <a:pt x="4148938" y="401216"/>
                </a:cubicBezTo>
                <a:cubicBezTo>
                  <a:pt x="4151376" y="469492"/>
                  <a:pt x="4154424" y="505458"/>
                  <a:pt x="4158082" y="509116"/>
                </a:cubicBezTo>
                <a:cubicBezTo>
                  <a:pt x="4161739" y="512773"/>
                  <a:pt x="4169664" y="510944"/>
                  <a:pt x="4181856" y="503629"/>
                </a:cubicBezTo>
                <a:cubicBezTo>
                  <a:pt x="4194048" y="496314"/>
                  <a:pt x="4200144" y="489812"/>
                  <a:pt x="4200144" y="484122"/>
                </a:cubicBezTo>
                <a:cubicBezTo>
                  <a:pt x="4200144" y="477620"/>
                  <a:pt x="4203598" y="475588"/>
                  <a:pt x="4210507" y="478026"/>
                </a:cubicBezTo>
                <a:cubicBezTo>
                  <a:pt x="4217416" y="480464"/>
                  <a:pt x="4223309" y="478432"/>
                  <a:pt x="4228185" y="471930"/>
                </a:cubicBezTo>
                <a:cubicBezTo>
                  <a:pt x="4239565" y="456487"/>
                  <a:pt x="4248912" y="411376"/>
                  <a:pt x="4256227" y="336599"/>
                </a:cubicBezTo>
                <a:cubicBezTo>
                  <a:pt x="4263542" y="261821"/>
                  <a:pt x="4263136" y="216711"/>
                  <a:pt x="4255008" y="201268"/>
                </a:cubicBezTo>
                <a:cubicBezTo>
                  <a:pt x="4249318" y="190701"/>
                  <a:pt x="4248506" y="185012"/>
                  <a:pt x="4252570" y="184199"/>
                </a:cubicBezTo>
                <a:close/>
                <a:moveTo>
                  <a:pt x="9792462" y="140308"/>
                </a:moveTo>
                <a:cubicBezTo>
                  <a:pt x="9798151" y="138682"/>
                  <a:pt x="9804451" y="141120"/>
                  <a:pt x="9811359" y="147623"/>
                </a:cubicBezTo>
                <a:cubicBezTo>
                  <a:pt x="9818268" y="154125"/>
                  <a:pt x="9823754" y="162253"/>
                  <a:pt x="9827818" y="172007"/>
                </a:cubicBezTo>
                <a:cubicBezTo>
                  <a:pt x="9831070" y="181760"/>
                  <a:pt x="9831070" y="193952"/>
                  <a:pt x="9827818" y="208583"/>
                </a:cubicBezTo>
                <a:cubicBezTo>
                  <a:pt x="9824567" y="223213"/>
                  <a:pt x="9818878" y="236624"/>
                  <a:pt x="9810749" y="248816"/>
                </a:cubicBezTo>
                <a:cubicBezTo>
                  <a:pt x="9796932" y="267511"/>
                  <a:pt x="9794900" y="276452"/>
                  <a:pt x="9804654" y="275639"/>
                </a:cubicBezTo>
                <a:cubicBezTo>
                  <a:pt x="9808718" y="275639"/>
                  <a:pt x="9814407" y="272794"/>
                  <a:pt x="9821723" y="267104"/>
                </a:cubicBezTo>
                <a:cubicBezTo>
                  <a:pt x="9829850" y="261415"/>
                  <a:pt x="9844481" y="258164"/>
                  <a:pt x="9865613" y="257351"/>
                </a:cubicBezTo>
                <a:cubicBezTo>
                  <a:pt x="9886747" y="256538"/>
                  <a:pt x="9900564" y="258570"/>
                  <a:pt x="9907066" y="263447"/>
                </a:cubicBezTo>
                <a:cubicBezTo>
                  <a:pt x="9917633" y="272388"/>
                  <a:pt x="9923729" y="292708"/>
                  <a:pt x="9925355" y="324407"/>
                </a:cubicBezTo>
                <a:cubicBezTo>
                  <a:pt x="9926168" y="334160"/>
                  <a:pt x="9921900" y="352652"/>
                  <a:pt x="9912553" y="379880"/>
                </a:cubicBezTo>
                <a:cubicBezTo>
                  <a:pt x="9903205" y="407109"/>
                  <a:pt x="9899548" y="421740"/>
                  <a:pt x="9901580" y="423772"/>
                </a:cubicBezTo>
                <a:cubicBezTo>
                  <a:pt x="9903612" y="425804"/>
                  <a:pt x="9912146" y="421536"/>
                  <a:pt x="9927183" y="410970"/>
                </a:cubicBezTo>
                <a:cubicBezTo>
                  <a:pt x="9942220" y="400404"/>
                  <a:pt x="9951973" y="395120"/>
                  <a:pt x="9956444" y="395120"/>
                </a:cubicBezTo>
                <a:cubicBezTo>
                  <a:pt x="9960914" y="395120"/>
                  <a:pt x="9965181" y="392276"/>
                  <a:pt x="9969245" y="386586"/>
                </a:cubicBezTo>
                <a:cubicBezTo>
                  <a:pt x="9976561" y="377645"/>
                  <a:pt x="10035082" y="350010"/>
                  <a:pt x="10144810" y="303680"/>
                </a:cubicBezTo>
                <a:cubicBezTo>
                  <a:pt x="10161066" y="297178"/>
                  <a:pt x="10172039" y="288644"/>
                  <a:pt x="10177729" y="278077"/>
                </a:cubicBezTo>
                <a:cubicBezTo>
                  <a:pt x="10180980" y="272388"/>
                  <a:pt x="10188296" y="263040"/>
                  <a:pt x="10199674" y="250036"/>
                </a:cubicBezTo>
                <a:cubicBezTo>
                  <a:pt x="10211054" y="237031"/>
                  <a:pt x="10217556" y="230528"/>
                  <a:pt x="10219181" y="230528"/>
                </a:cubicBezTo>
                <a:cubicBezTo>
                  <a:pt x="10219995" y="230528"/>
                  <a:pt x="10223855" y="229309"/>
                  <a:pt x="10230764" y="226871"/>
                </a:cubicBezTo>
                <a:cubicBezTo>
                  <a:pt x="10237673" y="224432"/>
                  <a:pt x="10246004" y="226261"/>
                  <a:pt x="10255758" y="232357"/>
                </a:cubicBezTo>
                <a:cubicBezTo>
                  <a:pt x="10265511" y="238453"/>
                  <a:pt x="10273232" y="241501"/>
                  <a:pt x="10278923" y="241501"/>
                </a:cubicBezTo>
                <a:cubicBezTo>
                  <a:pt x="10283799" y="241501"/>
                  <a:pt x="10286847" y="243533"/>
                  <a:pt x="10288066" y="247597"/>
                </a:cubicBezTo>
                <a:cubicBezTo>
                  <a:pt x="10289286" y="251661"/>
                  <a:pt x="10289488" y="259789"/>
                  <a:pt x="10288676" y="271981"/>
                </a:cubicBezTo>
                <a:cubicBezTo>
                  <a:pt x="10288676" y="282548"/>
                  <a:pt x="10293146" y="290066"/>
                  <a:pt x="10302088" y="294536"/>
                </a:cubicBezTo>
                <a:cubicBezTo>
                  <a:pt x="10311028" y="299007"/>
                  <a:pt x="10318749" y="297178"/>
                  <a:pt x="10325251" y="289050"/>
                </a:cubicBezTo>
                <a:cubicBezTo>
                  <a:pt x="10330129" y="284173"/>
                  <a:pt x="10335005" y="275232"/>
                  <a:pt x="10339882" y="262228"/>
                </a:cubicBezTo>
                <a:cubicBezTo>
                  <a:pt x="10344759" y="249223"/>
                  <a:pt x="10347198" y="239063"/>
                  <a:pt x="10347198" y="231748"/>
                </a:cubicBezTo>
                <a:cubicBezTo>
                  <a:pt x="10347198" y="226871"/>
                  <a:pt x="10340289" y="217524"/>
                  <a:pt x="10326471" y="203706"/>
                </a:cubicBezTo>
                <a:cubicBezTo>
                  <a:pt x="10317531" y="195578"/>
                  <a:pt x="10311841" y="189279"/>
                  <a:pt x="10309402" y="184808"/>
                </a:cubicBezTo>
                <a:cubicBezTo>
                  <a:pt x="10306964" y="180338"/>
                  <a:pt x="10306557" y="174852"/>
                  <a:pt x="10308183" y="168349"/>
                </a:cubicBezTo>
                <a:cubicBezTo>
                  <a:pt x="10309808" y="161034"/>
                  <a:pt x="10311841" y="156767"/>
                  <a:pt x="10314279" y="155548"/>
                </a:cubicBezTo>
                <a:cubicBezTo>
                  <a:pt x="10316717" y="154328"/>
                  <a:pt x="10322407" y="154532"/>
                  <a:pt x="10331347" y="156157"/>
                </a:cubicBezTo>
                <a:cubicBezTo>
                  <a:pt x="10347603" y="159408"/>
                  <a:pt x="10363047" y="167130"/>
                  <a:pt x="10377677" y="179322"/>
                </a:cubicBezTo>
                <a:cubicBezTo>
                  <a:pt x="10392308" y="191514"/>
                  <a:pt x="10402468" y="205332"/>
                  <a:pt x="10408158" y="220775"/>
                </a:cubicBezTo>
                <a:cubicBezTo>
                  <a:pt x="10414660" y="239469"/>
                  <a:pt x="10416896" y="252271"/>
                  <a:pt x="10414863" y="259180"/>
                </a:cubicBezTo>
                <a:cubicBezTo>
                  <a:pt x="10412831" y="266088"/>
                  <a:pt x="10400436" y="272794"/>
                  <a:pt x="10377677" y="279296"/>
                </a:cubicBezTo>
                <a:cubicBezTo>
                  <a:pt x="10358170" y="284986"/>
                  <a:pt x="10343947" y="291692"/>
                  <a:pt x="10335005" y="299413"/>
                </a:cubicBezTo>
                <a:cubicBezTo>
                  <a:pt x="10326065" y="307135"/>
                  <a:pt x="10322813" y="314653"/>
                  <a:pt x="10325251" y="321968"/>
                </a:cubicBezTo>
                <a:cubicBezTo>
                  <a:pt x="10328503" y="330096"/>
                  <a:pt x="10327080" y="336396"/>
                  <a:pt x="10320984" y="340866"/>
                </a:cubicBezTo>
                <a:cubicBezTo>
                  <a:pt x="10314889" y="345336"/>
                  <a:pt x="10304932" y="347572"/>
                  <a:pt x="10291114" y="347572"/>
                </a:cubicBezTo>
                <a:cubicBezTo>
                  <a:pt x="10279736" y="347572"/>
                  <a:pt x="10271607" y="348994"/>
                  <a:pt x="10266730" y="351839"/>
                </a:cubicBezTo>
                <a:cubicBezTo>
                  <a:pt x="10261854" y="354684"/>
                  <a:pt x="10255758" y="360983"/>
                  <a:pt x="10248442" y="370736"/>
                </a:cubicBezTo>
                <a:cubicBezTo>
                  <a:pt x="10237875" y="382928"/>
                  <a:pt x="10224464" y="404264"/>
                  <a:pt x="10208208" y="434744"/>
                </a:cubicBezTo>
                <a:cubicBezTo>
                  <a:pt x="10191953" y="465224"/>
                  <a:pt x="10181387" y="488186"/>
                  <a:pt x="10176509" y="503629"/>
                </a:cubicBezTo>
                <a:cubicBezTo>
                  <a:pt x="10171633" y="516634"/>
                  <a:pt x="10165537" y="526591"/>
                  <a:pt x="10158222" y="533500"/>
                </a:cubicBezTo>
                <a:cubicBezTo>
                  <a:pt x="10150906" y="540408"/>
                  <a:pt x="10147248" y="548536"/>
                  <a:pt x="10147248" y="557884"/>
                </a:cubicBezTo>
                <a:cubicBezTo>
                  <a:pt x="10147248" y="567231"/>
                  <a:pt x="10145217" y="573124"/>
                  <a:pt x="10141153" y="575562"/>
                </a:cubicBezTo>
                <a:cubicBezTo>
                  <a:pt x="10133837" y="579626"/>
                  <a:pt x="10135870" y="584909"/>
                  <a:pt x="10147248" y="591412"/>
                </a:cubicBezTo>
                <a:cubicBezTo>
                  <a:pt x="10152126" y="594663"/>
                  <a:pt x="10157408" y="596695"/>
                  <a:pt x="10163098" y="597508"/>
                </a:cubicBezTo>
                <a:cubicBezTo>
                  <a:pt x="10173665" y="599946"/>
                  <a:pt x="10181996" y="602384"/>
                  <a:pt x="10188092" y="604823"/>
                </a:cubicBezTo>
                <a:cubicBezTo>
                  <a:pt x="10194188" y="607261"/>
                  <a:pt x="10199268" y="602791"/>
                  <a:pt x="10203332" y="591412"/>
                </a:cubicBezTo>
                <a:lnTo>
                  <a:pt x="10210647" y="574343"/>
                </a:lnTo>
                <a:lnTo>
                  <a:pt x="10210647" y="591412"/>
                </a:lnTo>
                <a:cubicBezTo>
                  <a:pt x="10211459" y="602791"/>
                  <a:pt x="10214712" y="609496"/>
                  <a:pt x="10220401" y="611528"/>
                </a:cubicBezTo>
                <a:cubicBezTo>
                  <a:pt x="10226090" y="613560"/>
                  <a:pt x="10230155" y="618031"/>
                  <a:pt x="10232593" y="624940"/>
                </a:cubicBezTo>
                <a:cubicBezTo>
                  <a:pt x="10235031" y="631848"/>
                  <a:pt x="10241940" y="637741"/>
                  <a:pt x="10253320" y="642618"/>
                </a:cubicBezTo>
                <a:cubicBezTo>
                  <a:pt x="10265511" y="647495"/>
                  <a:pt x="10282376" y="660703"/>
                  <a:pt x="10303915" y="682242"/>
                </a:cubicBezTo>
                <a:cubicBezTo>
                  <a:pt x="10325455" y="703781"/>
                  <a:pt x="10338663" y="720647"/>
                  <a:pt x="10343540" y="732839"/>
                </a:cubicBezTo>
                <a:cubicBezTo>
                  <a:pt x="10350856" y="749095"/>
                  <a:pt x="10350245" y="760880"/>
                  <a:pt x="10341711" y="768196"/>
                </a:cubicBezTo>
                <a:cubicBezTo>
                  <a:pt x="10333176" y="775511"/>
                  <a:pt x="10321188" y="774698"/>
                  <a:pt x="10305744" y="765757"/>
                </a:cubicBezTo>
                <a:cubicBezTo>
                  <a:pt x="10296804" y="760068"/>
                  <a:pt x="10283799" y="748485"/>
                  <a:pt x="10266730" y="731010"/>
                </a:cubicBezTo>
                <a:cubicBezTo>
                  <a:pt x="10249662" y="713535"/>
                  <a:pt x="10239908" y="701546"/>
                  <a:pt x="10237469" y="695044"/>
                </a:cubicBezTo>
                <a:cubicBezTo>
                  <a:pt x="10235844" y="687728"/>
                  <a:pt x="10232999" y="684071"/>
                  <a:pt x="10228935" y="684071"/>
                </a:cubicBezTo>
                <a:cubicBezTo>
                  <a:pt x="10224871" y="684071"/>
                  <a:pt x="10216743" y="678178"/>
                  <a:pt x="10204551" y="666392"/>
                </a:cubicBezTo>
                <a:cubicBezTo>
                  <a:pt x="10192359" y="654607"/>
                  <a:pt x="10184231" y="648714"/>
                  <a:pt x="10180167" y="648714"/>
                </a:cubicBezTo>
                <a:cubicBezTo>
                  <a:pt x="10176103" y="648714"/>
                  <a:pt x="10169600" y="644650"/>
                  <a:pt x="10160660" y="636522"/>
                </a:cubicBezTo>
                <a:cubicBezTo>
                  <a:pt x="10153344" y="629207"/>
                  <a:pt x="10143592" y="624330"/>
                  <a:pt x="10131399" y="621892"/>
                </a:cubicBezTo>
                <a:cubicBezTo>
                  <a:pt x="10119207" y="619453"/>
                  <a:pt x="10111485" y="620672"/>
                  <a:pt x="10108234" y="625549"/>
                </a:cubicBezTo>
                <a:cubicBezTo>
                  <a:pt x="10105796" y="628800"/>
                  <a:pt x="10103764" y="634490"/>
                  <a:pt x="10102138" y="642618"/>
                </a:cubicBezTo>
                <a:cubicBezTo>
                  <a:pt x="10099700" y="658874"/>
                  <a:pt x="10085475" y="681429"/>
                  <a:pt x="10059466" y="710284"/>
                </a:cubicBezTo>
                <a:cubicBezTo>
                  <a:pt x="10033456" y="739138"/>
                  <a:pt x="10014356" y="754378"/>
                  <a:pt x="10002164" y="756004"/>
                </a:cubicBezTo>
                <a:cubicBezTo>
                  <a:pt x="9994036" y="756004"/>
                  <a:pt x="9985501" y="756410"/>
                  <a:pt x="9976561" y="757223"/>
                </a:cubicBezTo>
                <a:cubicBezTo>
                  <a:pt x="9970871" y="758036"/>
                  <a:pt x="9966198" y="756410"/>
                  <a:pt x="9962540" y="752346"/>
                </a:cubicBezTo>
                <a:cubicBezTo>
                  <a:pt x="9958882" y="748282"/>
                  <a:pt x="9953396" y="738528"/>
                  <a:pt x="9946080" y="723085"/>
                </a:cubicBezTo>
                <a:cubicBezTo>
                  <a:pt x="9926573" y="679194"/>
                  <a:pt x="9916820" y="649933"/>
                  <a:pt x="9916820" y="635303"/>
                </a:cubicBezTo>
                <a:cubicBezTo>
                  <a:pt x="9916820" y="628800"/>
                  <a:pt x="9938359" y="602384"/>
                  <a:pt x="9981437" y="556055"/>
                </a:cubicBezTo>
                <a:cubicBezTo>
                  <a:pt x="10045649" y="486154"/>
                  <a:pt x="10083037" y="437386"/>
                  <a:pt x="10093604" y="409751"/>
                </a:cubicBezTo>
                <a:cubicBezTo>
                  <a:pt x="10098480" y="396746"/>
                  <a:pt x="10094417" y="390650"/>
                  <a:pt x="10081412" y="391463"/>
                </a:cubicBezTo>
                <a:cubicBezTo>
                  <a:pt x="10074097" y="392276"/>
                  <a:pt x="10065563" y="395527"/>
                  <a:pt x="10055808" y="401216"/>
                </a:cubicBezTo>
                <a:cubicBezTo>
                  <a:pt x="10041178" y="409344"/>
                  <a:pt x="10030815" y="413408"/>
                  <a:pt x="10024720" y="413408"/>
                </a:cubicBezTo>
                <a:cubicBezTo>
                  <a:pt x="10018624" y="413408"/>
                  <a:pt x="9998710" y="423365"/>
                  <a:pt x="9964978" y="443279"/>
                </a:cubicBezTo>
                <a:cubicBezTo>
                  <a:pt x="9931247" y="463193"/>
                  <a:pt x="9912350" y="473556"/>
                  <a:pt x="9908286" y="474368"/>
                </a:cubicBezTo>
                <a:cubicBezTo>
                  <a:pt x="9894468" y="476807"/>
                  <a:pt x="9887559" y="484122"/>
                  <a:pt x="9887559" y="496314"/>
                </a:cubicBezTo>
                <a:cubicBezTo>
                  <a:pt x="9887559" y="505255"/>
                  <a:pt x="9878212" y="536954"/>
                  <a:pt x="9859517" y="591412"/>
                </a:cubicBezTo>
                <a:cubicBezTo>
                  <a:pt x="9840823" y="645869"/>
                  <a:pt x="9824974" y="686509"/>
                  <a:pt x="9811969" y="713332"/>
                </a:cubicBezTo>
                <a:cubicBezTo>
                  <a:pt x="9796525" y="746656"/>
                  <a:pt x="9785146" y="773072"/>
                  <a:pt x="9777831" y="792580"/>
                </a:cubicBezTo>
                <a:cubicBezTo>
                  <a:pt x="9769703" y="815338"/>
                  <a:pt x="9757714" y="837284"/>
                  <a:pt x="9741865" y="858416"/>
                </a:cubicBezTo>
                <a:cubicBezTo>
                  <a:pt x="9726015" y="879549"/>
                  <a:pt x="9713213" y="890522"/>
                  <a:pt x="9703460" y="891335"/>
                </a:cubicBezTo>
                <a:cubicBezTo>
                  <a:pt x="9695332" y="892960"/>
                  <a:pt x="9688626" y="891741"/>
                  <a:pt x="9683343" y="887677"/>
                </a:cubicBezTo>
                <a:cubicBezTo>
                  <a:pt x="9678059" y="883613"/>
                  <a:pt x="9671761" y="874672"/>
                  <a:pt x="9664445" y="860855"/>
                </a:cubicBezTo>
                <a:cubicBezTo>
                  <a:pt x="9635998" y="811274"/>
                  <a:pt x="9620961" y="775511"/>
                  <a:pt x="9619335" y="753565"/>
                </a:cubicBezTo>
                <a:cubicBezTo>
                  <a:pt x="9618522" y="736496"/>
                  <a:pt x="9616490" y="723085"/>
                  <a:pt x="9613239" y="713332"/>
                </a:cubicBezTo>
                <a:cubicBezTo>
                  <a:pt x="9611614" y="706016"/>
                  <a:pt x="9611004" y="702359"/>
                  <a:pt x="9611410" y="702359"/>
                </a:cubicBezTo>
                <a:cubicBezTo>
                  <a:pt x="9611817" y="702359"/>
                  <a:pt x="9614864" y="705204"/>
                  <a:pt x="9620555" y="710893"/>
                </a:cubicBezTo>
                <a:cubicBezTo>
                  <a:pt x="9627869" y="718208"/>
                  <a:pt x="9630917" y="723288"/>
                  <a:pt x="9629698" y="726133"/>
                </a:cubicBezTo>
                <a:cubicBezTo>
                  <a:pt x="9628479" y="728978"/>
                  <a:pt x="9631527" y="732432"/>
                  <a:pt x="9638842" y="736496"/>
                </a:cubicBezTo>
                <a:cubicBezTo>
                  <a:pt x="9658349" y="747063"/>
                  <a:pt x="9678263" y="732839"/>
                  <a:pt x="9698583" y="693824"/>
                </a:cubicBezTo>
                <a:cubicBezTo>
                  <a:pt x="9711588" y="669440"/>
                  <a:pt x="9723780" y="646885"/>
                  <a:pt x="9735159" y="626159"/>
                </a:cubicBezTo>
                <a:cubicBezTo>
                  <a:pt x="9746538" y="605432"/>
                  <a:pt x="9751008" y="595069"/>
                  <a:pt x="9748570" y="595069"/>
                </a:cubicBezTo>
                <a:cubicBezTo>
                  <a:pt x="9744507" y="595069"/>
                  <a:pt x="9739020" y="598727"/>
                  <a:pt x="9732111" y="606042"/>
                </a:cubicBezTo>
                <a:cubicBezTo>
                  <a:pt x="9725202" y="613357"/>
                  <a:pt x="9721747" y="619047"/>
                  <a:pt x="9721747" y="623111"/>
                </a:cubicBezTo>
                <a:cubicBezTo>
                  <a:pt x="9721747" y="627988"/>
                  <a:pt x="9718903" y="629207"/>
                  <a:pt x="9713213" y="626768"/>
                </a:cubicBezTo>
                <a:cubicBezTo>
                  <a:pt x="9709962" y="625956"/>
                  <a:pt x="9707727" y="626362"/>
                  <a:pt x="9706508" y="627988"/>
                </a:cubicBezTo>
                <a:cubicBezTo>
                  <a:pt x="9705289" y="629613"/>
                  <a:pt x="9704679" y="633271"/>
                  <a:pt x="9704679" y="638960"/>
                </a:cubicBezTo>
                <a:cubicBezTo>
                  <a:pt x="9704679" y="649527"/>
                  <a:pt x="9702241" y="654810"/>
                  <a:pt x="9697364" y="654810"/>
                </a:cubicBezTo>
                <a:cubicBezTo>
                  <a:pt x="9668103" y="658061"/>
                  <a:pt x="9654692" y="644650"/>
                  <a:pt x="9657130" y="614577"/>
                </a:cubicBezTo>
                <a:cubicBezTo>
                  <a:pt x="9657943" y="596695"/>
                  <a:pt x="9660381" y="584503"/>
                  <a:pt x="9664445" y="578000"/>
                </a:cubicBezTo>
                <a:cubicBezTo>
                  <a:pt x="9668509" y="571498"/>
                  <a:pt x="9677857" y="564996"/>
                  <a:pt x="9692488" y="558493"/>
                </a:cubicBezTo>
                <a:cubicBezTo>
                  <a:pt x="9717684" y="547114"/>
                  <a:pt x="9732924" y="533906"/>
                  <a:pt x="9738207" y="518869"/>
                </a:cubicBezTo>
                <a:cubicBezTo>
                  <a:pt x="9743490" y="503832"/>
                  <a:pt x="9738003" y="489405"/>
                  <a:pt x="9721747" y="475588"/>
                </a:cubicBezTo>
                <a:cubicBezTo>
                  <a:pt x="9709556" y="465021"/>
                  <a:pt x="9701835" y="459738"/>
                  <a:pt x="9698583" y="459738"/>
                </a:cubicBezTo>
                <a:cubicBezTo>
                  <a:pt x="9695332" y="459738"/>
                  <a:pt x="9685985" y="467460"/>
                  <a:pt x="9670541" y="482903"/>
                </a:cubicBezTo>
                <a:cubicBezTo>
                  <a:pt x="9655098" y="499159"/>
                  <a:pt x="9642906" y="507896"/>
                  <a:pt x="9633966" y="509116"/>
                </a:cubicBezTo>
                <a:cubicBezTo>
                  <a:pt x="9625024" y="510335"/>
                  <a:pt x="9616084" y="505255"/>
                  <a:pt x="9607143" y="493876"/>
                </a:cubicBezTo>
                <a:cubicBezTo>
                  <a:pt x="9598203" y="480871"/>
                  <a:pt x="9589668" y="465428"/>
                  <a:pt x="9581540" y="447546"/>
                </a:cubicBezTo>
                <a:cubicBezTo>
                  <a:pt x="9573412" y="429664"/>
                  <a:pt x="9569347" y="416253"/>
                  <a:pt x="9569347" y="407312"/>
                </a:cubicBezTo>
                <a:cubicBezTo>
                  <a:pt x="9569347" y="386180"/>
                  <a:pt x="9585603" y="359357"/>
                  <a:pt x="9618115" y="326845"/>
                </a:cubicBezTo>
                <a:cubicBezTo>
                  <a:pt x="9634371" y="311402"/>
                  <a:pt x="9650425" y="293927"/>
                  <a:pt x="9666274" y="274420"/>
                </a:cubicBezTo>
                <a:cubicBezTo>
                  <a:pt x="9682124" y="254912"/>
                  <a:pt x="9698380" y="235812"/>
                  <a:pt x="9715042" y="217117"/>
                </a:cubicBezTo>
                <a:cubicBezTo>
                  <a:pt x="9731705" y="198423"/>
                  <a:pt x="9742881" y="183386"/>
                  <a:pt x="9748570" y="172007"/>
                </a:cubicBezTo>
                <a:cubicBezTo>
                  <a:pt x="9755886" y="156564"/>
                  <a:pt x="9770515" y="145997"/>
                  <a:pt x="9792462" y="140308"/>
                </a:cubicBezTo>
                <a:close/>
                <a:moveTo>
                  <a:pt x="6017819" y="126896"/>
                </a:moveTo>
                <a:cubicBezTo>
                  <a:pt x="6029198" y="126896"/>
                  <a:pt x="6038139" y="128725"/>
                  <a:pt x="6044641" y="132383"/>
                </a:cubicBezTo>
                <a:cubicBezTo>
                  <a:pt x="6051143" y="136040"/>
                  <a:pt x="6063742" y="139088"/>
                  <a:pt x="6082436" y="141527"/>
                </a:cubicBezTo>
                <a:cubicBezTo>
                  <a:pt x="6093816" y="143152"/>
                  <a:pt x="6102756" y="145591"/>
                  <a:pt x="6109259" y="148842"/>
                </a:cubicBezTo>
                <a:cubicBezTo>
                  <a:pt x="6115761" y="152093"/>
                  <a:pt x="6123482" y="158596"/>
                  <a:pt x="6132424" y="168349"/>
                </a:cubicBezTo>
                <a:cubicBezTo>
                  <a:pt x="6147866" y="184605"/>
                  <a:pt x="6155588" y="196797"/>
                  <a:pt x="6155588" y="204925"/>
                </a:cubicBezTo>
                <a:cubicBezTo>
                  <a:pt x="6155588" y="213053"/>
                  <a:pt x="6156808" y="218336"/>
                  <a:pt x="6159246" y="220775"/>
                </a:cubicBezTo>
                <a:cubicBezTo>
                  <a:pt x="6161684" y="223213"/>
                  <a:pt x="6163716" y="230528"/>
                  <a:pt x="6165342" y="242720"/>
                </a:cubicBezTo>
                <a:cubicBezTo>
                  <a:pt x="6166155" y="252474"/>
                  <a:pt x="6161684" y="268933"/>
                  <a:pt x="6151931" y="292098"/>
                </a:cubicBezTo>
                <a:cubicBezTo>
                  <a:pt x="6142177" y="315263"/>
                  <a:pt x="6132017" y="332128"/>
                  <a:pt x="6121451" y="342695"/>
                </a:cubicBezTo>
                <a:cubicBezTo>
                  <a:pt x="6114135" y="350823"/>
                  <a:pt x="6107226" y="361796"/>
                  <a:pt x="6100725" y="375613"/>
                </a:cubicBezTo>
                <a:cubicBezTo>
                  <a:pt x="6095848" y="386180"/>
                  <a:pt x="6086500" y="399184"/>
                  <a:pt x="6072683" y="414628"/>
                </a:cubicBezTo>
                <a:cubicBezTo>
                  <a:pt x="6058865" y="430071"/>
                  <a:pt x="6046267" y="441856"/>
                  <a:pt x="6034887" y="449984"/>
                </a:cubicBezTo>
                <a:lnTo>
                  <a:pt x="6020257" y="459738"/>
                </a:lnTo>
                <a:lnTo>
                  <a:pt x="6037326" y="476807"/>
                </a:lnTo>
                <a:cubicBezTo>
                  <a:pt x="6051143" y="489812"/>
                  <a:pt x="6060694" y="500175"/>
                  <a:pt x="6065977" y="507896"/>
                </a:cubicBezTo>
                <a:cubicBezTo>
                  <a:pt x="6071260" y="515618"/>
                  <a:pt x="6075934" y="525981"/>
                  <a:pt x="6079998" y="538986"/>
                </a:cubicBezTo>
                <a:cubicBezTo>
                  <a:pt x="6083249" y="548740"/>
                  <a:pt x="6084875" y="556055"/>
                  <a:pt x="6084875" y="560932"/>
                </a:cubicBezTo>
                <a:cubicBezTo>
                  <a:pt x="6084875" y="565808"/>
                  <a:pt x="6082843" y="572311"/>
                  <a:pt x="6078779" y="580439"/>
                </a:cubicBezTo>
                <a:cubicBezTo>
                  <a:pt x="6072276" y="593444"/>
                  <a:pt x="6069025" y="602384"/>
                  <a:pt x="6069025" y="607261"/>
                </a:cubicBezTo>
                <a:cubicBezTo>
                  <a:pt x="6069025" y="612138"/>
                  <a:pt x="6067399" y="614577"/>
                  <a:pt x="6064148" y="614577"/>
                </a:cubicBezTo>
                <a:cubicBezTo>
                  <a:pt x="6061710" y="614577"/>
                  <a:pt x="6054191" y="623924"/>
                  <a:pt x="6041593" y="642618"/>
                </a:cubicBezTo>
                <a:cubicBezTo>
                  <a:pt x="6028995" y="661312"/>
                  <a:pt x="6022696" y="672285"/>
                  <a:pt x="6022696" y="675536"/>
                </a:cubicBezTo>
                <a:cubicBezTo>
                  <a:pt x="6022696" y="677975"/>
                  <a:pt x="6017006" y="687525"/>
                  <a:pt x="6005627" y="704188"/>
                </a:cubicBezTo>
                <a:cubicBezTo>
                  <a:pt x="5994247" y="720850"/>
                  <a:pt x="5988558" y="731416"/>
                  <a:pt x="5988558" y="735887"/>
                </a:cubicBezTo>
                <a:cubicBezTo>
                  <a:pt x="5988558" y="740357"/>
                  <a:pt x="5987338" y="741373"/>
                  <a:pt x="5984900" y="738935"/>
                </a:cubicBezTo>
                <a:cubicBezTo>
                  <a:pt x="5983275" y="738122"/>
                  <a:pt x="5980430" y="739748"/>
                  <a:pt x="5976366" y="743812"/>
                </a:cubicBezTo>
                <a:cubicBezTo>
                  <a:pt x="5972302" y="747876"/>
                  <a:pt x="5968644" y="752752"/>
                  <a:pt x="5965393" y="758442"/>
                </a:cubicBezTo>
                <a:cubicBezTo>
                  <a:pt x="5962142" y="764132"/>
                  <a:pt x="5960516" y="768196"/>
                  <a:pt x="5960516" y="770634"/>
                </a:cubicBezTo>
                <a:cubicBezTo>
                  <a:pt x="5960516" y="773885"/>
                  <a:pt x="5964174" y="775511"/>
                  <a:pt x="5971489" y="775511"/>
                </a:cubicBezTo>
                <a:cubicBezTo>
                  <a:pt x="5978804" y="775511"/>
                  <a:pt x="5983681" y="777543"/>
                  <a:pt x="5986119" y="781607"/>
                </a:cubicBezTo>
                <a:cubicBezTo>
                  <a:pt x="5992622" y="792173"/>
                  <a:pt x="6002782" y="783232"/>
                  <a:pt x="6016599" y="754784"/>
                </a:cubicBezTo>
                <a:cubicBezTo>
                  <a:pt x="6023915" y="737716"/>
                  <a:pt x="6030011" y="718615"/>
                  <a:pt x="6034887" y="697482"/>
                </a:cubicBezTo>
                <a:cubicBezTo>
                  <a:pt x="6038952" y="677975"/>
                  <a:pt x="6043829" y="664564"/>
                  <a:pt x="6049518" y="657248"/>
                </a:cubicBezTo>
                <a:cubicBezTo>
                  <a:pt x="6053582" y="651559"/>
                  <a:pt x="6055614" y="650746"/>
                  <a:pt x="6055614" y="654810"/>
                </a:cubicBezTo>
                <a:cubicBezTo>
                  <a:pt x="6055614" y="657248"/>
                  <a:pt x="6054801" y="662938"/>
                  <a:pt x="6053176" y="671879"/>
                </a:cubicBezTo>
                <a:cubicBezTo>
                  <a:pt x="6051550" y="689760"/>
                  <a:pt x="6047486" y="704391"/>
                  <a:pt x="6040983" y="715770"/>
                </a:cubicBezTo>
                <a:cubicBezTo>
                  <a:pt x="6036106" y="726336"/>
                  <a:pt x="6031636" y="735277"/>
                  <a:pt x="6027573" y="742592"/>
                </a:cubicBezTo>
                <a:cubicBezTo>
                  <a:pt x="6015380" y="768602"/>
                  <a:pt x="6011723" y="781607"/>
                  <a:pt x="6016599" y="781607"/>
                </a:cubicBezTo>
                <a:cubicBezTo>
                  <a:pt x="6019850" y="781607"/>
                  <a:pt x="6023915" y="776730"/>
                  <a:pt x="6028792" y="766976"/>
                </a:cubicBezTo>
                <a:cubicBezTo>
                  <a:pt x="6040983" y="745031"/>
                  <a:pt x="6047892" y="745437"/>
                  <a:pt x="6049518" y="768196"/>
                </a:cubicBezTo>
                <a:cubicBezTo>
                  <a:pt x="6049518" y="773885"/>
                  <a:pt x="6049111" y="781200"/>
                  <a:pt x="6048299" y="790141"/>
                </a:cubicBezTo>
                <a:cubicBezTo>
                  <a:pt x="6046673" y="815338"/>
                  <a:pt x="6049111" y="836877"/>
                  <a:pt x="6055614" y="854759"/>
                </a:cubicBezTo>
                <a:cubicBezTo>
                  <a:pt x="6067806" y="894586"/>
                  <a:pt x="6071870" y="939696"/>
                  <a:pt x="6067806" y="990090"/>
                </a:cubicBezTo>
                <a:cubicBezTo>
                  <a:pt x="6064555" y="1025040"/>
                  <a:pt x="6064961" y="1046376"/>
                  <a:pt x="6069025" y="1054098"/>
                </a:cubicBezTo>
                <a:cubicBezTo>
                  <a:pt x="6073089" y="1061820"/>
                  <a:pt x="6074308" y="1072386"/>
                  <a:pt x="6072683" y="1085797"/>
                </a:cubicBezTo>
                <a:cubicBezTo>
                  <a:pt x="6071057" y="1099208"/>
                  <a:pt x="6069838" y="1111197"/>
                  <a:pt x="6069025" y="1121764"/>
                </a:cubicBezTo>
                <a:cubicBezTo>
                  <a:pt x="6069025" y="1141271"/>
                  <a:pt x="6059271" y="1148586"/>
                  <a:pt x="6039764" y="1143709"/>
                </a:cubicBezTo>
                <a:cubicBezTo>
                  <a:pt x="6017819" y="1138832"/>
                  <a:pt x="6000343" y="1122576"/>
                  <a:pt x="5987338" y="1094941"/>
                </a:cubicBezTo>
                <a:cubicBezTo>
                  <a:pt x="5987338" y="1094128"/>
                  <a:pt x="5986932" y="1092909"/>
                  <a:pt x="5986119" y="1091284"/>
                </a:cubicBezTo>
                <a:cubicBezTo>
                  <a:pt x="5978804" y="1074215"/>
                  <a:pt x="5971895" y="1061007"/>
                  <a:pt x="5965393" y="1051660"/>
                </a:cubicBezTo>
                <a:cubicBezTo>
                  <a:pt x="5958891" y="1042312"/>
                  <a:pt x="5951169" y="1027885"/>
                  <a:pt x="5942228" y="1008378"/>
                </a:cubicBezTo>
                <a:cubicBezTo>
                  <a:pt x="5933288" y="988871"/>
                  <a:pt x="5926175" y="977492"/>
                  <a:pt x="5920893" y="974240"/>
                </a:cubicBezTo>
                <a:cubicBezTo>
                  <a:pt x="5915609" y="970989"/>
                  <a:pt x="5916219" y="967332"/>
                  <a:pt x="5922721" y="963268"/>
                </a:cubicBezTo>
                <a:cubicBezTo>
                  <a:pt x="5926785" y="960016"/>
                  <a:pt x="5934913" y="942541"/>
                  <a:pt x="5947105" y="910842"/>
                </a:cubicBezTo>
                <a:cubicBezTo>
                  <a:pt x="5959297" y="879143"/>
                  <a:pt x="5965393" y="858823"/>
                  <a:pt x="5965393" y="849882"/>
                </a:cubicBezTo>
                <a:cubicBezTo>
                  <a:pt x="5965393" y="836877"/>
                  <a:pt x="5957875" y="829359"/>
                  <a:pt x="5942838" y="827327"/>
                </a:cubicBezTo>
                <a:cubicBezTo>
                  <a:pt x="5927801" y="825295"/>
                  <a:pt x="5911342" y="829562"/>
                  <a:pt x="5893460" y="840128"/>
                </a:cubicBezTo>
                <a:lnTo>
                  <a:pt x="5872734" y="852320"/>
                </a:lnTo>
                <a:lnTo>
                  <a:pt x="5861761" y="838909"/>
                </a:lnTo>
                <a:cubicBezTo>
                  <a:pt x="5854446" y="829156"/>
                  <a:pt x="5850788" y="821840"/>
                  <a:pt x="5850788" y="816964"/>
                </a:cubicBezTo>
                <a:cubicBezTo>
                  <a:pt x="5850788" y="812087"/>
                  <a:pt x="5848147" y="805381"/>
                  <a:pt x="5842864" y="796847"/>
                </a:cubicBezTo>
                <a:cubicBezTo>
                  <a:pt x="5837580" y="788312"/>
                  <a:pt x="5832094" y="773479"/>
                  <a:pt x="5826404" y="752346"/>
                </a:cubicBezTo>
                <a:cubicBezTo>
                  <a:pt x="5821528" y="733652"/>
                  <a:pt x="5821121" y="719428"/>
                  <a:pt x="5825185" y="709674"/>
                </a:cubicBezTo>
                <a:cubicBezTo>
                  <a:pt x="5829249" y="699920"/>
                  <a:pt x="5841847" y="684884"/>
                  <a:pt x="5862980" y="664564"/>
                </a:cubicBezTo>
                <a:cubicBezTo>
                  <a:pt x="5903620" y="624736"/>
                  <a:pt x="5930443" y="593850"/>
                  <a:pt x="5943448" y="571904"/>
                </a:cubicBezTo>
                <a:cubicBezTo>
                  <a:pt x="5950763" y="558087"/>
                  <a:pt x="5957265" y="546708"/>
                  <a:pt x="5962954" y="537767"/>
                </a:cubicBezTo>
                <a:cubicBezTo>
                  <a:pt x="5970270" y="527201"/>
                  <a:pt x="5970676" y="521511"/>
                  <a:pt x="5964174" y="520698"/>
                </a:cubicBezTo>
                <a:cubicBezTo>
                  <a:pt x="5957672" y="519885"/>
                  <a:pt x="5950763" y="524762"/>
                  <a:pt x="5943448" y="535328"/>
                </a:cubicBezTo>
                <a:cubicBezTo>
                  <a:pt x="5935320" y="546708"/>
                  <a:pt x="5924753" y="552397"/>
                  <a:pt x="5911748" y="552397"/>
                </a:cubicBezTo>
                <a:cubicBezTo>
                  <a:pt x="5898743" y="552397"/>
                  <a:pt x="5889193" y="549349"/>
                  <a:pt x="5883097" y="543253"/>
                </a:cubicBezTo>
                <a:cubicBezTo>
                  <a:pt x="5877001" y="537157"/>
                  <a:pt x="5872125" y="534109"/>
                  <a:pt x="5868467" y="534109"/>
                </a:cubicBezTo>
                <a:cubicBezTo>
                  <a:pt x="5864809" y="534109"/>
                  <a:pt x="5862980" y="529029"/>
                  <a:pt x="5862980" y="518869"/>
                </a:cubicBezTo>
                <a:cubicBezTo>
                  <a:pt x="5862980" y="508709"/>
                  <a:pt x="5859729" y="490218"/>
                  <a:pt x="5853227" y="463396"/>
                </a:cubicBezTo>
                <a:cubicBezTo>
                  <a:pt x="5845912" y="430071"/>
                  <a:pt x="5842864" y="409954"/>
                  <a:pt x="5844083" y="403045"/>
                </a:cubicBezTo>
                <a:cubicBezTo>
                  <a:pt x="5845302" y="396136"/>
                  <a:pt x="5852821" y="386992"/>
                  <a:pt x="5866638" y="375613"/>
                </a:cubicBezTo>
                <a:cubicBezTo>
                  <a:pt x="5890209" y="356106"/>
                  <a:pt x="5918251" y="328674"/>
                  <a:pt x="5950763" y="293317"/>
                </a:cubicBezTo>
                <a:cubicBezTo>
                  <a:pt x="5983275" y="257960"/>
                  <a:pt x="6000750" y="235812"/>
                  <a:pt x="6003188" y="226871"/>
                </a:cubicBezTo>
                <a:cubicBezTo>
                  <a:pt x="6005627" y="219556"/>
                  <a:pt x="6009691" y="213053"/>
                  <a:pt x="6015380" y="207364"/>
                </a:cubicBezTo>
                <a:cubicBezTo>
                  <a:pt x="6020257" y="201674"/>
                  <a:pt x="6021273" y="193952"/>
                  <a:pt x="6018428" y="184199"/>
                </a:cubicBezTo>
                <a:cubicBezTo>
                  <a:pt x="6015583" y="174445"/>
                  <a:pt x="6010097" y="167536"/>
                  <a:pt x="6001969" y="163472"/>
                </a:cubicBezTo>
                <a:cubicBezTo>
                  <a:pt x="5995466" y="159408"/>
                  <a:pt x="5993841" y="152500"/>
                  <a:pt x="5997093" y="142746"/>
                </a:cubicBezTo>
                <a:cubicBezTo>
                  <a:pt x="5997905" y="136244"/>
                  <a:pt x="5999734" y="131976"/>
                  <a:pt x="6002579" y="129944"/>
                </a:cubicBezTo>
                <a:cubicBezTo>
                  <a:pt x="6005423" y="127912"/>
                  <a:pt x="6010503" y="126896"/>
                  <a:pt x="6017819" y="126896"/>
                </a:cubicBezTo>
                <a:close/>
                <a:moveTo>
                  <a:pt x="3021178" y="107389"/>
                </a:moveTo>
                <a:cubicBezTo>
                  <a:pt x="3027680" y="106576"/>
                  <a:pt x="3043327" y="114908"/>
                  <a:pt x="3068117" y="132383"/>
                </a:cubicBezTo>
                <a:cubicBezTo>
                  <a:pt x="3092907" y="149858"/>
                  <a:pt x="3106115" y="161440"/>
                  <a:pt x="3107741" y="167130"/>
                </a:cubicBezTo>
                <a:cubicBezTo>
                  <a:pt x="3112618" y="183386"/>
                  <a:pt x="3114650" y="193952"/>
                  <a:pt x="3113837" y="198829"/>
                </a:cubicBezTo>
                <a:cubicBezTo>
                  <a:pt x="3113024" y="203706"/>
                  <a:pt x="3108554" y="206957"/>
                  <a:pt x="3100426" y="208583"/>
                </a:cubicBezTo>
                <a:cubicBezTo>
                  <a:pt x="3089859" y="211021"/>
                  <a:pt x="3062630" y="219556"/>
                  <a:pt x="3018740" y="234186"/>
                </a:cubicBezTo>
                <a:cubicBezTo>
                  <a:pt x="2989479" y="243940"/>
                  <a:pt x="2970784" y="250848"/>
                  <a:pt x="2962656" y="254912"/>
                </a:cubicBezTo>
                <a:cubicBezTo>
                  <a:pt x="2954528" y="258976"/>
                  <a:pt x="2949651" y="264260"/>
                  <a:pt x="2948026" y="270762"/>
                </a:cubicBezTo>
                <a:cubicBezTo>
                  <a:pt x="2946400" y="280516"/>
                  <a:pt x="2943555" y="290676"/>
                  <a:pt x="2939491" y="301242"/>
                </a:cubicBezTo>
                <a:cubicBezTo>
                  <a:pt x="2935427" y="311808"/>
                  <a:pt x="2934615" y="319124"/>
                  <a:pt x="2937053" y="323188"/>
                </a:cubicBezTo>
                <a:cubicBezTo>
                  <a:pt x="2939491" y="327252"/>
                  <a:pt x="2937053" y="340663"/>
                  <a:pt x="2929738" y="363421"/>
                </a:cubicBezTo>
                <a:cubicBezTo>
                  <a:pt x="2926487" y="374800"/>
                  <a:pt x="2923235" y="386789"/>
                  <a:pt x="2919984" y="399388"/>
                </a:cubicBezTo>
                <a:cubicBezTo>
                  <a:pt x="2916733" y="411986"/>
                  <a:pt x="2914701" y="421943"/>
                  <a:pt x="2913888" y="429258"/>
                </a:cubicBezTo>
                <a:cubicBezTo>
                  <a:pt x="2913075" y="436573"/>
                  <a:pt x="2913482" y="440637"/>
                  <a:pt x="2915107" y="441450"/>
                </a:cubicBezTo>
                <a:cubicBezTo>
                  <a:pt x="2915921" y="441450"/>
                  <a:pt x="2931566" y="435964"/>
                  <a:pt x="2962047" y="424991"/>
                </a:cubicBezTo>
                <a:cubicBezTo>
                  <a:pt x="2992527" y="414018"/>
                  <a:pt x="3014269" y="405687"/>
                  <a:pt x="3027274" y="399997"/>
                </a:cubicBezTo>
                <a:cubicBezTo>
                  <a:pt x="3037027" y="396746"/>
                  <a:pt x="3041091" y="392072"/>
                  <a:pt x="3039465" y="385977"/>
                </a:cubicBezTo>
                <a:cubicBezTo>
                  <a:pt x="3037840" y="379880"/>
                  <a:pt x="3029712" y="370736"/>
                  <a:pt x="3015082" y="358544"/>
                </a:cubicBezTo>
                <a:lnTo>
                  <a:pt x="2990698" y="336599"/>
                </a:lnTo>
                <a:lnTo>
                  <a:pt x="3008986" y="336599"/>
                </a:lnTo>
                <a:cubicBezTo>
                  <a:pt x="3021991" y="335786"/>
                  <a:pt x="3034995" y="341882"/>
                  <a:pt x="3048000" y="354887"/>
                </a:cubicBezTo>
                <a:cubicBezTo>
                  <a:pt x="3058566" y="366266"/>
                  <a:pt x="3074619" y="378661"/>
                  <a:pt x="3096159" y="392072"/>
                </a:cubicBezTo>
                <a:cubicBezTo>
                  <a:pt x="3117698" y="405484"/>
                  <a:pt x="3131718" y="412189"/>
                  <a:pt x="3138221" y="412189"/>
                </a:cubicBezTo>
                <a:cubicBezTo>
                  <a:pt x="3143098" y="412189"/>
                  <a:pt x="3147771" y="416253"/>
                  <a:pt x="3152242" y="424381"/>
                </a:cubicBezTo>
                <a:cubicBezTo>
                  <a:pt x="3156712" y="432509"/>
                  <a:pt x="3158541" y="440637"/>
                  <a:pt x="3157728" y="448765"/>
                </a:cubicBezTo>
                <a:cubicBezTo>
                  <a:pt x="3156102" y="457706"/>
                  <a:pt x="3142692" y="466444"/>
                  <a:pt x="3117495" y="474978"/>
                </a:cubicBezTo>
                <a:cubicBezTo>
                  <a:pt x="3092298" y="483512"/>
                  <a:pt x="3078073" y="486967"/>
                  <a:pt x="3074822" y="485341"/>
                </a:cubicBezTo>
                <a:cubicBezTo>
                  <a:pt x="3072384" y="483716"/>
                  <a:pt x="3045562" y="491234"/>
                  <a:pt x="2994356" y="507896"/>
                </a:cubicBezTo>
                <a:cubicBezTo>
                  <a:pt x="2943149" y="524559"/>
                  <a:pt x="2911043" y="536141"/>
                  <a:pt x="2898039" y="542644"/>
                </a:cubicBezTo>
                <a:cubicBezTo>
                  <a:pt x="2891537" y="545895"/>
                  <a:pt x="2885033" y="547520"/>
                  <a:pt x="2878531" y="547520"/>
                </a:cubicBezTo>
                <a:cubicBezTo>
                  <a:pt x="2865526" y="547520"/>
                  <a:pt x="2874874" y="558493"/>
                  <a:pt x="2906573" y="580439"/>
                </a:cubicBezTo>
                <a:cubicBezTo>
                  <a:pt x="2927706" y="594256"/>
                  <a:pt x="2947010" y="609090"/>
                  <a:pt x="2964485" y="624940"/>
                </a:cubicBezTo>
                <a:cubicBezTo>
                  <a:pt x="2981960" y="640789"/>
                  <a:pt x="2999029" y="654607"/>
                  <a:pt x="3015691" y="666392"/>
                </a:cubicBezTo>
                <a:cubicBezTo>
                  <a:pt x="3032354" y="678178"/>
                  <a:pt x="3040685" y="685696"/>
                  <a:pt x="3040685" y="688948"/>
                </a:cubicBezTo>
                <a:cubicBezTo>
                  <a:pt x="3040685" y="692199"/>
                  <a:pt x="3053893" y="704391"/>
                  <a:pt x="3080309" y="725524"/>
                </a:cubicBezTo>
                <a:cubicBezTo>
                  <a:pt x="3106725" y="746656"/>
                  <a:pt x="3127654" y="761693"/>
                  <a:pt x="3143098" y="770634"/>
                </a:cubicBezTo>
                <a:cubicBezTo>
                  <a:pt x="3159354" y="780388"/>
                  <a:pt x="3169920" y="788516"/>
                  <a:pt x="3174797" y="795018"/>
                </a:cubicBezTo>
                <a:cubicBezTo>
                  <a:pt x="3178861" y="801520"/>
                  <a:pt x="3195523" y="811884"/>
                  <a:pt x="3224784" y="826108"/>
                </a:cubicBezTo>
                <a:cubicBezTo>
                  <a:pt x="3254045" y="840332"/>
                  <a:pt x="3277210" y="849476"/>
                  <a:pt x="3294279" y="853540"/>
                </a:cubicBezTo>
                <a:cubicBezTo>
                  <a:pt x="3316224" y="859229"/>
                  <a:pt x="3342640" y="864512"/>
                  <a:pt x="3373526" y="869389"/>
                </a:cubicBezTo>
                <a:cubicBezTo>
                  <a:pt x="3393846" y="873453"/>
                  <a:pt x="3409899" y="879549"/>
                  <a:pt x="3421684" y="887677"/>
                </a:cubicBezTo>
                <a:cubicBezTo>
                  <a:pt x="3433470" y="895805"/>
                  <a:pt x="3440176" y="899056"/>
                  <a:pt x="3441801" y="897431"/>
                </a:cubicBezTo>
                <a:cubicBezTo>
                  <a:pt x="3444240" y="894992"/>
                  <a:pt x="3456432" y="900885"/>
                  <a:pt x="3478378" y="915109"/>
                </a:cubicBezTo>
                <a:cubicBezTo>
                  <a:pt x="3500323" y="929333"/>
                  <a:pt x="3515766" y="940916"/>
                  <a:pt x="3524707" y="949856"/>
                </a:cubicBezTo>
                <a:cubicBezTo>
                  <a:pt x="3536086" y="962861"/>
                  <a:pt x="3543401" y="972005"/>
                  <a:pt x="3546653" y="977288"/>
                </a:cubicBezTo>
                <a:cubicBezTo>
                  <a:pt x="3549904" y="982572"/>
                  <a:pt x="3552749" y="990090"/>
                  <a:pt x="3555187" y="999844"/>
                </a:cubicBezTo>
                <a:cubicBezTo>
                  <a:pt x="3557625" y="1012036"/>
                  <a:pt x="3554781" y="1020164"/>
                  <a:pt x="3546653" y="1024228"/>
                </a:cubicBezTo>
                <a:cubicBezTo>
                  <a:pt x="3527145" y="1033981"/>
                  <a:pt x="3489756" y="1032356"/>
                  <a:pt x="3434486" y="1019351"/>
                </a:cubicBezTo>
                <a:cubicBezTo>
                  <a:pt x="3401162" y="1010410"/>
                  <a:pt x="3377184" y="1005127"/>
                  <a:pt x="3362553" y="1003501"/>
                </a:cubicBezTo>
                <a:cubicBezTo>
                  <a:pt x="3344672" y="1001063"/>
                  <a:pt x="3315208" y="990700"/>
                  <a:pt x="3274162" y="972412"/>
                </a:cubicBezTo>
                <a:cubicBezTo>
                  <a:pt x="3233115" y="954124"/>
                  <a:pt x="3208122" y="940103"/>
                  <a:pt x="3199181" y="930349"/>
                </a:cubicBezTo>
                <a:cubicBezTo>
                  <a:pt x="3197556" y="927911"/>
                  <a:pt x="3187802" y="919783"/>
                  <a:pt x="3169920" y="905965"/>
                </a:cubicBezTo>
                <a:cubicBezTo>
                  <a:pt x="3078886" y="836064"/>
                  <a:pt x="3006548" y="767789"/>
                  <a:pt x="2952903" y="701140"/>
                </a:cubicBezTo>
                <a:cubicBezTo>
                  <a:pt x="2940711" y="686509"/>
                  <a:pt x="2920797" y="665173"/>
                  <a:pt x="2893162" y="637132"/>
                </a:cubicBezTo>
                <a:cubicBezTo>
                  <a:pt x="2865526" y="609090"/>
                  <a:pt x="2850083" y="595069"/>
                  <a:pt x="2846832" y="595069"/>
                </a:cubicBezTo>
                <a:cubicBezTo>
                  <a:pt x="2844394" y="595069"/>
                  <a:pt x="2829966" y="621892"/>
                  <a:pt x="2803550" y="675536"/>
                </a:cubicBezTo>
                <a:cubicBezTo>
                  <a:pt x="2777134" y="729181"/>
                  <a:pt x="2761488" y="760068"/>
                  <a:pt x="2756611" y="768196"/>
                </a:cubicBezTo>
                <a:cubicBezTo>
                  <a:pt x="2751734" y="776324"/>
                  <a:pt x="2744013" y="788516"/>
                  <a:pt x="2733447" y="804772"/>
                </a:cubicBezTo>
                <a:cubicBezTo>
                  <a:pt x="2722880" y="821028"/>
                  <a:pt x="2717597" y="830781"/>
                  <a:pt x="2717597" y="834032"/>
                </a:cubicBezTo>
                <a:cubicBezTo>
                  <a:pt x="2717597" y="836471"/>
                  <a:pt x="2711095" y="847647"/>
                  <a:pt x="2698090" y="867560"/>
                </a:cubicBezTo>
                <a:cubicBezTo>
                  <a:pt x="2685084" y="887474"/>
                  <a:pt x="2677364" y="898040"/>
                  <a:pt x="2674925" y="899260"/>
                </a:cubicBezTo>
                <a:cubicBezTo>
                  <a:pt x="2672487" y="900479"/>
                  <a:pt x="2666797" y="908404"/>
                  <a:pt x="2657856" y="923034"/>
                </a:cubicBezTo>
                <a:cubicBezTo>
                  <a:pt x="2636724" y="957172"/>
                  <a:pt x="2611527" y="990090"/>
                  <a:pt x="2582266" y="1021789"/>
                </a:cubicBezTo>
                <a:cubicBezTo>
                  <a:pt x="2553005" y="1053488"/>
                  <a:pt x="2531466" y="1070557"/>
                  <a:pt x="2517648" y="1072996"/>
                </a:cubicBezTo>
                <a:cubicBezTo>
                  <a:pt x="2509520" y="1074621"/>
                  <a:pt x="2498547" y="1072996"/>
                  <a:pt x="2484730" y="1068119"/>
                </a:cubicBezTo>
                <a:cubicBezTo>
                  <a:pt x="2470912" y="1063242"/>
                  <a:pt x="2464003" y="1058772"/>
                  <a:pt x="2464003" y="1054708"/>
                </a:cubicBezTo>
                <a:cubicBezTo>
                  <a:pt x="2464003" y="1051456"/>
                  <a:pt x="2460143" y="1045157"/>
                  <a:pt x="2452421" y="1035810"/>
                </a:cubicBezTo>
                <a:cubicBezTo>
                  <a:pt x="2444699" y="1026463"/>
                  <a:pt x="2440838" y="1019757"/>
                  <a:pt x="2440838" y="1015693"/>
                </a:cubicBezTo>
                <a:cubicBezTo>
                  <a:pt x="2440838" y="1011629"/>
                  <a:pt x="2437181" y="1007159"/>
                  <a:pt x="2429865" y="1002282"/>
                </a:cubicBezTo>
                <a:cubicBezTo>
                  <a:pt x="2424989" y="999031"/>
                  <a:pt x="2421941" y="993951"/>
                  <a:pt x="2420722" y="987042"/>
                </a:cubicBezTo>
                <a:cubicBezTo>
                  <a:pt x="2419503" y="980133"/>
                  <a:pt x="2418487" y="965706"/>
                  <a:pt x="2417674" y="943760"/>
                </a:cubicBezTo>
                <a:cubicBezTo>
                  <a:pt x="2416861" y="908810"/>
                  <a:pt x="2417674" y="888084"/>
                  <a:pt x="2420112" y="881581"/>
                </a:cubicBezTo>
                <a:cubicBezTo>
                  <a:pt x="2422550" y="875079"/>
                  <a:pt x="2425599" y="871828"/>
                  <a:pt x="2429256" y="871828"/>
                </a:cubicBezTo>
                <a:cubicBezTo>
                  <a:pt x="2432914" y="871828"/>
                  <a:pt x="2434742" y="875079"/>
                  <a:pt x="2434742" y="881581"/>
                </a:cubicBezTo>
                <a:cubicBezTo>
                  <a:pt x="2434742" y="896212"/>
                  <a:pt x="2441042" y="905356"/>
                  <a:pt x="2453640" y="909013"/>
                </a:cubicBezTo>
                <a:cubicBezTo>
                  <a:pt x="2466239" y="912671"/>
                  <a:pt x="2478634" y="909216"/>
                  <a:pt x="2490826" y="898650"/>
                </a:cubicBezTo>
                <a:cubicBezTo>
                  <a:pt x="2512772" y="879143"/>
                  <a:pt x="2546909" y="838503"/>
                  <a:pt x="2593239" y="776730"/>
                </a:cubicBezTo>
                <a:cubicBezTo>
                  <a:pt x="2615184" y="747469"/>
                  <a:pt x="2627580" y="732229"/>
                  <a:pt x="2630424" y="731010"/>
                </a:cubicBezTo>
                <a:cubicBezTo>
                  <a:pt x="2633269" y="729791"/>
                  <a:pt x="2634691" y="727149"/>
                  <a:pt x="2634691" y="723085"/>
                </a:cubicBezTo>
                <a:cubicBezTo>
                  <a:pt x="2634691" y="719021"/>
                  <a:pt x="2642413" y="705204"/>
                  <a:pt x="2657856" y="681632"/>
                </a:cubicBezTo>
                <a:cubicBezTo>
                  <a:pt x="2674925" y="657248"/>
                  <a:pt x="2682647" y="642821"/>
                  <a:pt x="2681021" y="638351"/>
                </a:cubicBezTo>
                <a:cubicBezTo>
                  <a:pt x="2679396" y="633880"/>
                  <a:pt x="2665577" y="632458"/>
                  <a:pt x="2639568" y="634084"/>
                </a:cubicBezTo>
                <a:cubicBezTo>
                  <a:pt x="2620060" y="635709"/>
                  <a:pt x="2606243" y="635709"/>
                  <a:pt x="2598115" y="634084"/>
                </a:cubicBezTo>
                <a:cubicBezTo>
                  <a:pt x="2589987" y="632458"/>
                  <a:pt x="2576576" y="627175"/>
                  <a:pt x="2557882" y="618234"/>
                </a:cubicBezTo>
                <a:cubicBezTo>
                  <a:pt x="2549754" y="614170"/>
                  <a:pt x="2541829" y="605229"/>
                  <a:pt x="2534107" y="591412"/>
                </a:cubicBezTo>
                <a:cubicBezTo>
                  <a:pt x="2526386" y="577594"/>
                  <a:pt x="2522525" y="564996"/>
                  <a:pt x="2522525" y="553616"/>
                </a:cubicBezTo>
                <a:cubicBezTo>
                  <a:pt x="2522525" y="539799"/>
                  <a:pt x="2529434" y="525575"/>
                  <a:pt x="2543251" y="510944"/>
                </a:cubicBezTo>
                <a:cubicBezTo>
                  <a:pt x="2557069" y="496314"/>
                  <a:pt x="2566010" y="488999"/>
                  <a:pt x="2570074" y="488999"/>
                </a:cubicBezTo>
                <a:cubicBezTo>
                  <a:pt x="2574138" y="488999"/>
                  <a:pt x="2572106" y="492656"/>
                  <a:pt x="2563978" y="499972"/>
                </a:cubicBezTo>
                <a:cubicBezTo>
                  <a:pt x="2557476" y="506474"/>
                  <a:pt x="2553818" y="512976"/>
                  <a:pt x="2553005" y="519479"/>
                </a:cubicBezTo>
                <a:cubicBezTo>
                  <a:pt x="2552192" y="525981"/>
                  <a:pt x="2554224" y="530452"/>
                  <a:pt x="2559101" y="532890"/>
                </a:cubicBezTo>
                <a:cubicBezTo>
                  <a:pt x="2563165" y="535328"/>
                  <a:pt x="2563978" y="541424"/>
                  <a:pt x="2561540" y="551178"/>
                </a:cubicBezTo>
                <a:cubicBezTo>
                  <a:pt x="2559914" y="557680"/>
                  <a:pt x="2560117" y="561541"/>
                  <a:pt x="2562149" y="562760"/>
                </a:cubicBezTo>
                <a:cubicBezTo>
                  <a:pt x="2564181" y="563980"/>
                  <a:pt x="2569261" y="564589"/>
                  <a:pt x="2577389" y="564589"/>
                </a:cubicBezTo>
                <a:cubicBezTo>
                  <a:pt x="2590394" y="564589"/>
                  <a:pt x="2609495" y="560119"/>
                  <a:pt x="2634691" y="551178"/>
                </a:cubicBezTo>
                <a:cubicBezTo>
                  <a:pt x="2658263" y="542237"/>
                  <a:pt x="2683866" y="532890"/>
                  <a:pt x="2711501" y="523136"/>
                </a:cubicBezTo>
                <a:cubicBezTo>
                  <a:pt x="2728570" y="516634"/>
                  <a:pt x="2744623" y="508100"/>
                  <a:pt x="2759659" y="497533"/>
                </a:cubicBezTo>
                <a:cubicBezTo>
                  <a:pt x="2774696" y="486967"/>
                  <a:pt x="2782215" y="478432"/>
                  <a:pt x="2782215" y="471930"/>
                </a:cubicBezTo>
                <a:cubicBezTo>
                  <a:pt x="2782215" y="468679"/>
                  <a:pt x="2785466" y="463396"/>
                  <a:pt x="2791968" y="456080"/>
                </a:cubicBezTo>
                <a:cubicBezTo>
                  <a:pt x="2798471" y="449578"/>
                  <a:pt x="2811272" y="426820"/>
                  <a:pt x="2830373" y="387805"/>
                </a:cubicBezTo>
                <a:cubicBezTo>
                  <a:pt x="2849474" y="348791"/>
                  <a:pt x="2859024" y="326032"/>
                  <a:pt x="2859024" y="319530"/>
                </a:cubicBezTo>
                <a:cubicBezTo>
                  <a:pt x="2860650" y="302461"/>
                  <a:pt x="2858821" y="292504"/>
                  <a:pt x="2853538" y="289660"/>
                </a:cubicBezTo>
                <a:cubicBezTo>
                  <a:pt x="2848255" y="286815"/>
                  <a:pt x="2829763" y="285392"/>
                  <a:pt x="2798064" y="285392"/>
                </a:cubicBezTo>
                <a:cubicBezTo>
                  <a:pt x="2771242" y="285392"/>
                  <a:pt x="2752750" y="284580"/>
                  <a:pt x="2742590" y="282954"/>
                </a:cubicBezTo>
                <a:cubicBezTo>
                  <a:pt x="2732431" y="281328"/>
                  <a:pt x="2720848" y="277264"/>
                  <a:pt x="2707843" y="270762"/>
                </a:cubicBezTo>
                <a:cubicBezTo>
                  <a:pt x="2696464" y="265072"/>
                  <a:pt x="2687726" y="259180"/>
                  <a:pt x="2681630" y="253084"/>
                </a:cubicBezTo>
                <a:cubicBezTo>
                  <a:pt x="2675534" y="246988"/>
                  <a:pt x="2669642" y="238250"/>
                  <a:pt x="2663952" y="226871"/>
                </a:cubicBezTo>
                <a:cubicBezTo>
                  <a:pt x="2658263" y="216304"/>
                  <a:pt x="2653385" y="204722"/>
                  <a:pt x="2649322" y="192124"/>
                </a:cubicBezTo>
                <a:cubicBezTo>
                  <a:pt x="2645258" y="179525"/>
                  <a:pt x="2643022" y="169162"/>
                  <a:pt x="2642616" y="161034"/>
                </a:cubicBezTo>
                <a:cubicBezTo>
                  <a:pt x="2642210" y="152906"/>
                  <a:pt x="2643226" y="148436"/>
                  <a:pt x="2645664" y="147623"/>
                </a:cubicBezTo>
                <a:cubicBezTo>
                  <a:pt x="2651354" y="147623"/>
                  <a:pt x="2659685" y="150468"/>
                  <a:pt x="2670658" y="156157"/>
                </a:cubicBezTo>
                <a:cubicBezTo>
                  <a:pt x="2681630" y="161847"/>
                  <a:pt x="2689962" y="167130"/>
                  <a:pt x="2695651" y="172007"/>
                </a:cubicBezTo>
                <a:cubicBezTo>
                  <a:pt x="2702154" y="179322"/>
                  <a:pt x="2712314" y="182980"/>
                  <a:pt x="2726131" y="182980"/>
                </a:cubicBezTo>
                <a:cubicBezTo>
                  <a:pt x="2737510" y="182980"/>
                  <a:pt x="2759863" y="179932"/>
                  <a:pt x="2793187" y="173836"/>
                </a:cubicBezTo>
                <a:cubicBezTo>
                  <a:pt x="2826512" y="167740"/>
                  <a:pt x="2847238" y="163066"/>
                  <a:pt x="2855367" y="159815"/>
                </a:cubicBezTo>
                <a:cubicBezTo>
                  <a:pt x="2881376" y="148436"/>
                  <a:pt x="2916733" y="135837"/>
                  <a:pt x="2961437" y="122020"/>
                </a:cubicBezTo>
                <a:cubicBezTo>
                  <a:pt x="2992323" y="112266"/>
                  <a:pt x="3012237" y="107389"/>
                  <a:pt x="3021178" y="107389"/>
                </a:cubicBezTo>
                <a:close/>
                <a:moveTo>
                  <a:pt x="6498031" y="95959"/>
                </a:moveTo>
                <a:cubicBezTo>
                  <a:pt x="6504432" y="96061"/>
                  <a:pt x="6510782" y="96823"/>
                  <a:pt x="6517081" y="98245"/>
                </a:cubicBezTo>
                <a:cubicBezTo>
                  <a:pt x="6529680" y="101090"/>
                  <a:pt x="6538823" y="105357"/>
                  <a:pt x="6544513" y="111047"/>
                </a:cubicBezTo>
                <a:cubicBezTo>
                  <a:pt x="6551016" y="118362"/>
                  <a:pt x="6554267" y="130148"/>
                  <a:pt x="6554267" y="146404"/>
                </a:cubicBezTo>
                <a:cubicBezTo>
                  <a:pt x="6554267" y="157783"/>
                  <a:pt x="6555283" y="164692"/>
                  <a:pt x="6557315" y="167130"/>
                </a:cubicBezTo>
                <a:cubicBezTo>
                  <a:pt x="6559347" y="169568"/>
                  <a:pt x="6566053" y="171600"/>
                  <a:pt x="6577432" y="173226"/>
                </a:cubicBezTo>
                <a:cubicBezTo>
                  <a:pt x="6592875" y="174852"/>
                  <a:pt x="6606693" y="180338"/>
                  <a:pt x="6618884" y="189685"/>
                </a:cubicBezTo>
                <a:cubicBezTo>
                  <a:pt x="6631076" y="199032"/>
                  <a:pt x="6637173" y="208989"/>
                  <a:pt x="6637173" y="219556"/>
                </a:cubicBezTo>
                <a:cubicBezTo>
                  <a:pt x="6637173" y="249629"/>
                  <a:pt x="6620917" y="256538"/>
                  <a:pt x="6588404" y="240282"/>
                </a:cubicBezTo>
                <a:cubicBezTo>
                  <a:pt x="6581902" y="237031"/>
                  <a:pt x="6571742" y="236828"/>
                  <a:pt x="6557925" y="239672"/>
                </a:cubicBezTo>
                <a:cubicBezTo>
                  <a:pt x="6544107" y="242517"/>
                  <a:pt x="6537198" y="246378"/>
                  <a:pt x="6537198" y="251255"/>
                </a:cubicBezTo>
                <a:cubicBezTo>
                  <a:pt x="6538011" y="254506"/>
                  <a:pt x="6532931" y="268324"/>
                  <a:pt x="6521958" y="292708"/>
                </a:cubicBezTo>
                <a:cubicBezTo>
                  <a:pt x="6510985" y="317092"/>
                  <a:pt x="6505499" y="331722"/>
                  <a:pt x="6505499" y="336599"/>
                </a:cubicBezTo>
                <a:cubicBezTo>
                  <a:pt x="6505499" y="341476"/>
                  <a:pt x="6502451" y="346352"/>
                  <a:pt x="6496354" y="351229"/>
                </a:cubicBezTo>
                <a:cubicBezTo>
                  <a:pt x="6490259" y="356106"/>
                  <a:pt x="6485585" y="361796"/>
                  <a:pt x="6482334" y="368298"/>
                </a:cubicBezTo>
                <a:cubicBezTo>
                  <a:pt x="6479083" y="373988"/>
                  <a:pt x="6479896" y="376426"/>
                  <a:pt x="6484773" y="375613"/>
                </a:cubicBezTo>
                <a:cubicBezTo>
                  <a:pt x="6487211" y="375613"/>
                  <a:pt x="6493713" y="373988"/>
                  <a:pt x="6504280" y="370736"/>
                </a:cubicBezTo>
                <a:cubicBezTo>
                  <a:pt x="6522161" y="366672"/>
                  <a:pt x="6535572" y="363015"/>
                  <a:pt x="6544513" y="359764"/>
                </a:cubicBezTo>
                <a:cubicBezTo>
                  <a:pt x="6552641" y="358138"/>
                  <a:pt x="6556299" y="358544"/>
                  <a:pt x="6555486" y="360983"/>
                </a:cubicBezTo>
                <a:cubicBezTo>
                  <a:pt x="6553048" y="364234"/>
                  <a:pt x="6540246" y="369111"/>
                  <a:pt x="6517081" y="375613"/>
                </a:cubicBezTo>
                <a:cubicBezTo>
                  <a:pt x="6493916" y="382116"/>
                  <a:pt x="6482334" y="387196"/>
                  <a:pt x="6482334" y="390853"/>
                </a:cubicBezTo>
                <a:cubicBezTo>
                  <a:pt x="6482334" y="394511"/>
                  <a:pt x="6483553" y="396340"/>
                  <a:pt x="6485992" y="396340"/>
                </a:cubicBezTo>
                <a:cubicBezTo>
                  <a:pt x="6485992" y="396340"/>
                  <a:pt x="6499403" y="391869"/>
                  <a:pt x="6526225" y="382928"/>
                </a:cubicBezTo>
                <a:cubicBezTo>
                  <a:pt x="6557111" y="372362"/>
                  <a:pt x="6580276" y="366266"/>
                  <a:pt x="6595719" y="364640"/>
                </a:cubicBezTo>
                <a:cubicBezTo>
                  <a:pt x="6611163" y="363015"/>
                  <a:pt x="6627419" y="365047"/>
                  <a:pt x="6644487" y="370736"/>
                </a:cubicBezTo>
                <a:cubicBezTo>
                  <a:pt x="6670497" y="379677"/>
                  <a:pt x="6688379" y="392072"/>
                  <a:pt x="6698132" y="407922"/>
                </a:cubicBezTo>
                <a:cubicBezTo>
                  <a:pt x="6707886" y="423772"/>
                  <a:pt x="6711137" y="445920"/>
                  <a:pt x="6707886" y="474368"/>
                </a:cubicBezTo>
                <a:cubicBezTo>
                  <a:pt x="6706260" y="493063"/>
                  <a:pt x="6705041" y="507287"/>
                  <a:pt x="6704228" y="517040"/>
                </a:cubicBezTo>
                <a:cubicBezTo>
                  <a:pt x="6702603" y="534922"/>
                  <a:pt x="6689801" y="559509"/>
                  <a:pt x="6665824" y="590802"/>
                </a:cubicBezTo>
                <a:cubicBezTo>
                  <a:pt x="6641846" y="622095"/>
                  <a:pt x="6620103" y="643024"/>
                  <a:pt x="6600596" y="653591"/>
                </a:cubicBezTo>
                <a:cubicBezTo>
                  <a:pt x="6594094" y="656842"/>
                  <a:pt x="6586576" y="659484"/>
                  <a:pt x="6578041" y="661516"/>
                </a:cubicBezTo>
                <a:cubicBezTo>
                  <a:pt x="6569507" y="663548"/>
                  <a:pt x="6561988" y="664360"/>
                  <a:pt x="6555486" y="663954"/>
                </a:cubicBezTo>
                <a:cubicBezTo>
                  <a:pt x="6548984" y="663548"/>
                  <a:pt x="6545732" y="662125"/>
                  <a:pt x="6545732" y="659687"/>
                </a:cubicBezTo>
                <a:cubicBezTo>
                  <a:pt x="6545732" y="656436"/>
                  <a:pt x="6543903" y="656029"/>
                  <a:pt x="6540246" y="658468"/>
                </a:cubicBezTo>
                <a:cubicBezTo>
                  <a:pt x="6536588" y="660906"/>
                  <a:pt x="6528054" y="659687"/>
                  <a:pt x="6514643" y="654810"/>
                </a:cubicBezTo>
                <a:cubicBezTo>
                  <a:pt x="6501232" y="649933"/>
                  <a:pt x="6487211" y="649730"/>
                  <a:pt x="6472580" y="654200"/>
                </a:cubicBezTo>
                <a:cubicBezTo>
                  <a:pt x="6457950" y="658671"/>
                  <a:pt x="6438443" y="669034"/>
                  <a:pt x="6414059" y="685290"/>
                </a:cubicBezTo>
                <a:cubicBezTo>
                  <a:pt x="6390488" y="700733"/>
                  <a:pt x="6374028" y="712316"/>
                  <a:pt x="6364681" y="720037"/>
                </a:cubicBezTo>
                <a:cubicBezTo>
                  <a:pt x="6355334" y="727759"/>
                  <a:pt x="6351880" y="733245"/>
                  <a:pt x="6354318" y="736496"/>
                </a:cubicBezTo>
                <a:cubicBezTo>
                  <a:pt x="6355131" y="738122"/>
                  <a:pt x="6354318" y="739951"/>
                  <a:pt x="6351880" y="741983"/>
                </a:cubicBezTo>
                <a:cubicBezTo>
                  <a:pt x="6349441" y="744015"/>
                  <a:pt x="6345783" y="745844"/>
                  <a:pt x="6340907" y="747469"/>
                </a:cubicBezTo>
                <a:cubicBezTo>
                  <a:pt x="6332779" y="751533"/>
                  <a:pt x="6329121" y="754784"/>
                  <a:pt x="6329934" y="757223"/>
                </a:cubicBezTo>
                <a:cubicBezTo>
                  <a:pt x="6332372" y="759661"/>
                  <a:pt x="6342532" y="757223"/>
                  <a:pt x="6360414" y="749908"/>
                </a:cubicBezTo>
                <a:cubicBezTo>
                  <a:pt x="6378295" y="742592"/>
                  <a:pt x="6388252" y="738935"/>
                  <a:pt x="6390284" y="738935"/>
                </a:cubicBezTo>
                <a:cubicBezTo>
                  <a:pt x="6392317" y="738935"/>
                  <a:pt x="6401867" y="734871"/>
                  <a:pt x="6418935" y="726743"/>
                </a:cubicBezTo>
                <a:cubicBezTo>
                  <a:pt x="6436004" y="718615"/>
                  <a:pt x="6452260" y="711300"/>
                  <a:pt x="6467703" y="704797"/>
                </a:cubicBezTo>
                <a:cubicBezTo>
                  <a:pt x="6471768" y="703172"/>
                  <a:pt x="6475222" y="701343"/>
                  <a:pt x="6478067" y="699311"/>
                </a:cubicBezTo>
                <a:cubicBezTo>
                  <a:pt x="6480911" y="697279"/>
                  <a:pt x="6483147" y="695653"/>
                  <a:pt x="6484773" y="694434"/>
                </a:cubicBezTo>
                <a:cubicBezTo>
                  <a:pt x="6486398" y="693215"/>
                  <a:pt x="6487211" y="692199"/>
                  <a:pt x="6487211" y="691386"/>
                </a:cubicBezTo>
                <a:cubicBezTo>
                  <a:pt x="6485585" y="689760"/>
                  <a:pt x="6475019" y="693012"/>
                  <a:pt x="6455512" y="701140"/>
                </a:cubicBezTo>
                <a:cubicBezTo>
                  <a:pt x="6414872" y="719021"/>
                  <a:pt x="6396177" y="724711"/>
                  <a:pt x="6399428" y="718208"/>
                </a:cubicBezTo>
                <a:cubicBezTo>
                  <a:pt x="6401054" y="714957"/>
                  <a:pt x="6416294" y="708048"/>
                  <a:pt x="6445148" y="697482"/>
                </a:cubicBezTo>
                <a:cubicBezTo>
                  <a:pt x="6474003" y="686916"/>
                  <a:pt x="6487617" y="679194"/>
                  <a:pt x="6485992" y="674317"/>
                </a:cubicBezTo>
                <a:cubicBezTo>
                  <a:pt x="6483553" y="667815"/>
                  <a:pt x="6485585" y="664564"/>
                  <a:pt x="6492087" y="664564"/>
                </a:cubicBezTo>
                <a:cubicBezTo>
                  <a:pt x="6498590" y="664564"/>
                  <a:pt x="6503873" y="667815"/>
                  <a:pt x="6507937" y="674317"/>
                </a:cubicBezTo>
                <a:cubicBezTo>
                  <a:pt x="6511188" y="680007"/>
                  <a:pt x="6515252" y="683461"/>
                  <a:pt x="6520129" y="684680"/>
                </a:cubicBezTo>
                <a:cubicBezTo>
                  <a:pt x="6525006" y="685900"/>
                  <a:pt x="6533541" y="686509"/>
                  <a:pt x="6545732" y="686509"/>
                </a:cubicBezTo>
                <a:cubicBezTo>
                  <a:pt x="6564426" y="684884"/>
                  <a:pt x="6574993" y="685900"/>
                  <a:pt x="6577432" y="689557"/>
                </a:cubicBezTo>
                <a:cubicBezTo>
                  <a:pt x="6579870" y="693215"/>
                  <a:pt x="6584340" y="695044"/>
                  <a:pt x="6590843" y="695044"/>
                </a:cubicBezTo>
                <a:cubicBezTo>
                  <a:pt x="6597345" y="695044"/>
                  <a:pt x="6603644" y="700327"/>
                  <a:pt x="6609741" y="710893"/>
                </a:cubicBezTo>
                <a:cubicBezTo>
                  <a:pt x="6615836" y="721460"/>
                  <a:pt x="6616446" y="730197"/>
                  <a:pt x="6611569" y="737106"/>
                </a:cubicBezTo>
                <a:cubicBezTo>
                  <a:pt x="6606693" y="744015"/>
                  <a:pt x="6601815" y="747469"/>
                  <a:pt x="6596938" y="747469"/>
                </a:cubicBezTo>
                <a:cubicBezTo>
                  <a:pt x="6587998" y="747469"/>
                  <a:pt x="6574383" y="751736"/>
                  <a:pt x="6556096" y="760271"/>
                </a:cubicBezTo>
                <a:cubicBezTo>
                  <a:pt x="6537808" y="768805"/>
                  <a:pt x="6521755" y="777949"/>
                  <a:pt x="6507937" y="787703"/>
                </a:cubicBezTo>
                <a:cubicBezTo>
                  <a:pt x="6488430" y="802333"/>
                  <a:pt x="6465062" y="823060"/>
                  <a:pt x="6437833" y="849882"/>
                </a:cubicBezTo>
                <a:cubicBezTo>
                  <a:pt x="6410604" y="876704"/>
                  <a:pt x="6394958" y="890116"/>
                  <a:pt x="6390894" y="890116"/>
                </a:cubicBezTo>
                <a:cubicBezTo>
                  <a:pt x="6385204" y="890116"/>
                  <a:pt x="6372606" y="907997"/>
                  <a:pt x="6353099" y="943760"/>
                </a:cubicBezTo>
                <a:cubicBezTo>
                  <a:pt x="6349035" y="950263"/>
                  <a:pt x="6345581" y="953514"/>
                  <a:pt x="6342735" y="953514"/>
                </a:cubicBezTo>
                <a:cubicBezTo>
                  <a:pt x="6339891" y="953514"/>
                  <a:pt x="6338468" y="955546"/>
                  <a:pt x="6338468" y="959610"/>
                </a:cubicBezTo>
                <a:cubicBezTo>
                  <a:pt x="6338468" y="963674"/>
                  <a:pt x="6340297" y="964690"/>
                  <a:pt x="6343954" y="962658"/>
                </a:cubicBezTo>
                <a:cubicBezTo>
                  <a:pt x="6347612" y="960626"/>
                  <a:pt x="6356350" y="968957"/>
                  <a:pt x="6370167" y="987652"/>
                </a:cubicBezTo>
                <a:cubicBezTo>
                  <a:pt x="6382360" y="1003908"/>
                  <a:pt x="6392723" y="1013864"/>
                  <a:pt x="6401257" y="1017522"/>
                </a:cubicBezTo>
                <a:cubicBezTo>
                  <a:pt x="6409792" y="1021180"/>
                  <a:pt x="6431128" y="1024634"/>
                  <a:pt x="6465265" y="1027885"/>
                </a:cubicBezTo>
                <a:cubicBezTo>
                  <a:pt x="6534353" y="1033575"/>
                  <a:pt x="6570523" y="1029104"/>
                  <a:pt x="6573774" y="1014474"/>
                </a:cubicBezTo>
                <a:cubicBezTo>
                  <a:pt x="6574587" y="1006346"/>
                  <a:pt x="6577838" y="998624"/>
                  <a:pt x="6583528" y="991309"/>
                </a:cubicBezTo>
                <a:cubicBezTo>
                  <a:pt x="6590843" y="980743"/>
                  <a:pt x="6593281" y="967332"/>
                  <a:pt x="6590843" y="951076"/>
                </a:cubicBezTo>
                <a:cubicBezTo>
                  <a:pt x="6589217" y="947012"/>
                  <a:pt x="6587591" y="944980"/>
                  <a:pt x="6585966" y="944980"/>
                </a:cubicBezTo>
                <a:cubicBezTo>
                  <a:pt x="6584340" y="945792"/>
                  <a:pt x="6582715" y="944167"/>
                  <a:pt x="6581089" y="940103"/>
                </a:cubicBezTo>
                <a:cubicBezTo>
                  <a:pt x="6577838" y="929536"/>
                  <a:pt x="6577432" y="918157"/>
                  <a:pt x="6579870" y="905965"/>
                </a:cubicBezTo>
                <a:cubicBezTo>
                  <a:pt x="6579870" y="902714"/>
                  <a:pt x="6579057" y="901088"/>
                  <a:pt x="6577432" y="901088"/>
                </a:cubicBezTo>
                <a:cubicBezTo>
                  <a:pt x="6572554" y="901088"/>
                  <a:pt x="6568084" y="907184"/>
                  <a:pt x="6564020" y="919376"/>
                </a:cubicBezTo>
                <a:cubicBezTo>
                  <a:pt x="6557518" y="938071"/>
                  <a:pt x="6538823" y="947418"/>
                  <a:pt x="6507937" y="947418"/>
                </a:cubicBezTo>
                <a:cubicBezTo>
                  <a:pt x="6485992" y="947418"/>
                  <a:pt x="6464046" y="926692"/>
                  <a:pt x="6442100" y="885239"/>
                </a:cubicBezTo>
                <a:cubicBezTo>
                  <a:pt x="6437224" y="875485"/>
                  <a:pt x="6434582" y="868983"/>
                  <a:pt x="6434176" y="865732"/>
                </a:cubicBezTo>
                <a:cubicBezTo>
                  <a:pt x="6433769" y="862480"/>
                  <a:pt x="6435191" y="860042"/>
                  <a:pt x="6438443" y="858416"/>
                </a:cubicBezTo>
                <a:cubicBezTo>
                  <a:pt x="6444132" y="855978"/>
                  <a:pt x="6451041" y="857197"/>
                  <a:pt x="6459169" y="862074"/>
                </a:cubicBezTo>
                <a:cubicBezTo>
                  <a:pt x="6467297" y="866138"/>
                  <a:pt x="6478473" y="866544"/>
                  <a:pt x="6492697" y="863293"/>
                </a:cubicBezTo>
                <a:cubicBezTo>
                  <a:pt x="6506921" y="860042"/>
                  <a:pt x="6529883" y="851101"/>
                  <a:pt x="6561582" y="836471"/>
                </a:cubicBezTo>
                <a:cubicBezTo>
                  <a:pt x="6596532" y="819402"/>
                  <a:pt x="6627825" y="808023"/>
                  <a:pt x="6655460" y="802333"/>
                </a:cubicBezTo>
                <a:cubicBezTo>
                  <a:pt x="6719672" y="787703"/>
                  <a:pt x="6760718" y="771447"/>
                  <a:pt x="6778599" y="753565"/>
                </a:cubicBezTo>
                <a:cubicBezTo>
                  <a:pt x="6785915" y="746250"/>
                  <a:pt x="6790995" y="742389"/>
                  <a:pt x="6793840" y="741983"/>
                </a:cubicBezTo>
                <a:cubicBezTo>
                  <a:pt x="6796684" y="741576"/>
                  <a:pt x="6802171" y="743812"/>
                  <a:pt x="6810299" y="748688"/>
                </a:cubicBezTo>
                <a:cubicBezTo>
                  <a:pt x="6821678" y="756004"/>
                  <a:pt x="6835495" y="758036"/>
                  <a:pt x="6851751" y="754784"/>
                </a:cubicBezTo>
                <a:cubicBezTo>
                  <a:pt x="6868007" y="752346"/>
                  <a:pt x="6883248" y="754988"/>
                  <a:pt x="6897471" y="762709"/>
                </a:cubicBezTo>
                <a:cubicBezTo>
                  <a:pt x="6911695" y="770431"/>
                  <a:pt x="6922059" y="781607"/>
                  <a:pt x="6928561" y="796237"/>
                </a:cubicBezTo>
                <a:cubicBezTo>
                  <a:pt x="6933438" y="809242"/>
                  <a:pt x="6935673" y="819199"/>
                  <a:pt x="6935267" y="826108"/>
                </a:cubicBezTo>
                <a:cubicBezTo>
                  <a:pt x="6934860" y="833016"/>
                  <a:pt x="6930999" y="841348"/>
                  <a:pt x="6923684" y="851101"/>
                </a:cubicBezTo>
                <a:cubicBezTo>
                  <a:pt x="6917994" y="859229"/>
                  <a:pt x="6913321" y="864106"/>
                  <a:pt x="6909664" y="865732"/>
                </a:cubicBezTo>
                <a:cubicBezTo>
                  <a:pt x="6906006" y="867357"/>
                  <a:pt x="6898894" y="866951"/>
                  <a:pt x="6888328" y="864512"/>
                </a:cubicBezTo>
                <a:cubicBezTo>
                  <a:pt x="6872884" y="862074"/>
                  <a:pt x="6861099" y="858823"/>
                  <a:pt x="6852971" y="854759"/>
                </a:cubicBezTo>
                <a:cubicBezTo>
                  <a:pt x="6844843" y="850695"/>
                  <a:pt x="6836308" y="847850"/>
                  <a:pt x="6827367" y="846224"/>
                </a:cubicBezTo>
                <a:cubicBezTo>
                  <a:pt x="6818427" y="845412"/>
                  <a:pt x="6807454" y="841957"/>
                  <a:pt x="6794449" y="835861"/>
                </a:cubicBezTo>
                <a:cubicBezTo>
                  <a:pt x="6781444" y="829765"/>
                  <a:pt x="6774942" y="825498"/>
                  <a:pt x="6774942" y="823060"/>
                </a:cubicBezTo>
                <a:cubicBezTo>
                  <a:pt x="6774942" y="819808"/>
                  <a:pt x="6776974" y="816151"/>
                  <a:pt x="6781038" y="812087"/>
                </a:cubicBezTo>
                <a:cubicBezTo>
                  <a:pt x="6787540" y="805584"/>
                  <a:pt x="6787134" y="802740"/>
                  <a:pt x="6779819" y="803552"/>
                </a:cubicBezTo>
                <a:cubicBezTo>
                  <a:pt x="6774129" y="803552"/>
                  <a:pt x="6766001" y="805991"/>
                  <a:pt x="6755435" y="810868"/>
                </a:cubicBezTo>
                <a:cubicBezTo>
                  <a:pt x="6739991" y="818996"/>
                  <a:pt x="6718453" y="823872"/>
                  <a:pt x="6690817" y="825498"/>
                </a:cubicBezTo>
                <a:cubicBezTo>
                  <a:pt x="6663995" y="826311"/>
                  <a:pt x="6645910" y="828343"/>
                  <a:pt x="6636563" y="831594"/>
                </a:cubicBezTo>
                <a:cubicBezTo>
                  <a:pt x="6627216" y="834845"/>
                  <a:pt x="6617665" y="841348"/>
                  <a:pt x="6607912" y="851101"/>
                </a:cubicBezTo>
                <a:cubicBezTo>
                  <a:pt x="6598158" y="861668"/>
                  <a:pt x="6592265" y="869796"/>
                  <a:pt x="6590233" y="875485"/>
                </a:cubicBezTo>
                <a:cubicBezTo>
                  <a:pt x="6588201" y="881175"/>
                  <a:pt x="6589624" y="886052"/>
                  <a:pt x="6594500" y="890116"/>
                </a:cubicBezTo>
                <a:cubicBezTo>
                  <a:pt x="6600190" y="894992"/>
                  <a:pt x="6603035" y="900276"/>
                  <a:pt x="6603035" y="905965"/>
                </a:cubicBezTo>
                <a:cubicBezTo>
                  <a:pt x="6603035" y="911655"/>
                  <a:pt x="6606286" y="919173"/>
                  <a:pt x="6612788" y="928520"/>
                </a:cubicBezTo>
                <a:cubicBezTo>
                  <a:pt x="6619291" y="937868"/>
                  <a:pt x="6624980" y="942541"/>
                  <a:pt x="6629857" y="942541"/>
                </a:cubicBezTo>
                <a:cubicBezTo>
                  <a:pt x="6635547" y="942541"/>
                  <a:pt x="6640626" y="948231"/>
                  <a:pt x="6645097" y="959610"/>
                </a:cubicBezTo>
                <a:cubicBezTo>
                  <a:pt x="6649568" y="970989"/>
                  <a:pt x="6653428" y="976679"/>
                  <a:pt x="6656680" y="976679"/>
                </a:cubicBezTo>
                <a:cubicBezTo>
                  <a:pt x="6659931" y="976679"/>
                  <a:pt x="6667246" y="980946"/>
                  <a:pt x="6678625" y="989480"/>
                </a:cubicBezTo>
                <a:cubicBezTo>
                  <a:pt x="6690004" y="998015"/>
                  <a:pt x="6703822" y="1002688"/>
                  <a:pt x="6720078" y="1003501"/>
                </a:cubicBezTo>
                <a:cubicBezTo>
                  <a:pt x="6739585" y="1005127"/>
                  <a:pt x="6753809" y="1008581"/>
                  <a:pt x="6762750" y="1013864"/>
                </a:cubicBezTo>
                <a:cubicBezTo>
                  <a:pt x="6771691" y="1019148"/>
                  <a:pt x="6777787" y="1028292"/>
                  <a:pt x="6781038" y="1041296"/>
                </a:cubicBezTo>
                <a:cubicBezTo>
                  <a:pt x="6784289" y="1051050"/>
                  <a:pt x="6785508" y="1057959"/>
                  <a:pt x="6784696" y="1062023"/>
                </a:cubicBezTo>
                <a:cubicBezTo>
                  <a:pt x="6783883" y="1066087"/>
                  <a:pt x="6780225" y="1071776"/>
                  <a:pt x="6773723" y="1079092"/>
                </a:cubicBezTo>
                <a:cubicBezTo>
                  <a:pt x="6762343" y="1093722"/>
                  <a:pt x="6745885" y="1103679"/>
                  <a:pt x="6724345" y="1108962"/>
                </a:cubicBezTo>
                <a:cubicBezTo>
                  <a:pt x="6702806" y="1114245"/>
                  <a:pt x="6669278" y="1116480"/>
                  <a:pt x="6623761" y="1115668"/>
                </a:cubicBezTo>
                <a:cubicBezTo>
                  <a:pt x="6583121" y="1114855"/>
                  <a:pt x="6557518" y="1113636"/>
                  <a:pt x="6546951" y="1112010"/>
                </a:cubicBezTo>
                <a:cubicBezTo>
                  <a:pt x="6504686" y="1105508"/>
                  <a:pt x="6466484" y="1096160"/>
                  <a:pt x="6432347" y="1083968"/>
                </a:cubicBezTo>
                <a:cubicBezTo>
                  <a:pt x="6428283" y="1082343"/>
                  <a:pt x="6424219" y="1080920"/>
                  <a:pt x="6420154" y="1079701"/>
                </a:cubicBezTo>
                <a:cubicBezTo>
                  <a:pt x="6416091" y="1078482"/>
                  <a:pt x="6413043" y="1077669"/>
                  <a:pt x="6411011" y="1077263"/>
                </a:cubicBezTo>
                <a:cubicBezTo>
                  <a:pt x="6408979" y="1076856"/>
                  <a:pt x="6407963" y="1077060"/>
                  <a:pt x="6407963" y="1077872"/>
                </a:cubicBezTo>
                <a:cubicBezTo>
                  <a:pt x="6407963" y="1084375"/>
                  <a:pt x="6396177" y="1073402"/>
                  <a:pt x="6372606" y="1044954"/>
                </a:cubicBezTo>
                <a:cubicBezTo>
                  <a:pt x="6362852" y="1034388"/>
                  <a:pt x="6355943" y="1025447"/>
                  <a:pt x="6351880" y="1018132"/>
                </a:cubicBezTo>
                <a:cubicBezTo>
                  <a:pt x="6334811" y="988058"/>
                  <a:pt x="6319774" y="978304"/>
                  <a:pt x="6306769" y="988871"/>
                </a:cubicBezTo>
                <a:cubicBezTo>
                  <a:pt x="6301080" y="992935"/>
                  <a:pt x="6298235" y="997608"/>
                  <a:pt x="6298235" y="1002892"/>
                </a:cubicBezTo>
                <a:cubicBezTo>
                  <a:pt x="6298235" y="1008175"/>
                  <a:pt x="6296609" y="1010816"/>
                  <a:pt x="6293358" y="1010816"/>
                </a:cubicBezTo>
                <a:cubicBezTo>
                  <a:pt x="6290107" y="1010816"/>
                  <a:pt x="6284010" y="1017522"/>
                  <a:pt x="6275070" y="1030933"/>
                </a:cubicBezTo>
                <a:cubicBezTo>
                  <a:pt x="6266129" y="1044344"/>
                  <a:pt x="6259626" y="1051253"/>
                  <a:pt x="6255563" y="1051660"/>
                </a:cubicBezTo>
                <a:cubicBezTo>
                  <a:pt x="6251499" y="1052066"/>
                  <a:pt x="6243777" y="1059584"/>
                  <a:pt x="6232398" y="1074215"/>
                </a:cubicBezTo>
                <a:cubicBezTo>
                  <a:pt x="6208014" y="1101850"/>
                  <a:pt x="6192164" y="1113636"/>
                  <a:pt x="6184849" y="1109572"/>
                </a:cubicBezTo>
                <a:cubicBezTo>
                  <a:pt x="6183224" y="1105508"/>
                  <a:pt x="6180379" y="1103476"/>
                  <a:pt x="6176315" y="1103476"/>
                </a:cubicBezTo>
                <a:cubicBezTo>
                  <a:pt x="6171438" y="1103476"/>
                  <a:pt x="6166764" y="1099615"/>
                  <a:pt x="6162294" y="1091893"/>
                </a:cubicBezTo>
                <a:cubicBezTo>
                  <a:pt x="6157823" y="1084172"/>
                  <a:pt x="6155588" y="1075840"/>
                  <a:pt x="6155588" y="1066900"/>
                </a:cubicBezTo>
                <a:cubicBezTo>
                  <a:pt x="6155588" y="1057146"/>
                  <a:pt x="6153556" y="1051050"/>
                  <a:pt x="6149493" y="1048612"/>
                </a:cubicBezTo>
                <a:cubicBezTo>
                  <a:pt x="6146241" y="1046173"/>
                  <a:pt x="6144412" y="1038858"/>
                  <a:pt x="6144006" y="1026666"/>
                </a:cubicBezTo>
                <a:cubicBezTo>
                  <a:pt x="6143599" y="1014474"/>
                  <a:pt x="6144615" y="1004720"/>
                  <a:pt x="6147054" y="997405"/>
                </a:cubicBezTo>
                <a:cubicBezTo>
                  <a:pt x="6149493" y="991716"/>
                  <a:pt x="6166358" y="978304"/>
                  <a:pt x="6197651" y="957172"/>
                </a:cubicBezTo>
                <a:cubicBezTo>
                  <a:pt x="6228943" y="936039"/>
                  <a:pt x="6252718" y="916735"/>
                  <a:pt x="6268974" y="899260"/>
                </a:cubicBezTo>
                <a:cubicBezTo>
                  <a:pt x="6285230" y="881784"/>
                  <a:pt x="6298235" y="869999"/>
                  <a:pt x="6307988" y="863903"/>
                </a:cubicBezTo>
                <a:cubicBezTo>
                  <a:pt x="6317742" y="857807"/>
                  <a:pt x="6324244" y="851101"/>
                  <a:pt x="6327496" y="843786"/>
                </a:cubicBezTo>
                <a:cubicBezTo>
                  <a:pt x="6330747" y="838909"/>
                  <a:pt x="6331763" y="835861"/>
                  <a:pt x="6330544" y="834642"/>
                </a:cubicBezTo>
                <a:cubicBezTo>
                  <a:pt x="6329325" y="833423"/>
                  <a:pt x="6325464" y="833220"/>
                  <a:pt x="6318961" y="834032"/>
                </a:cubicBezTo>
                <a:cubicBezTo>
                  <a:pt x="6310021" y="835658"/>
                  <a:pt x="6304331" y="837487"/>
                  <a:pt x="6301893" y="839519"/>
                </a:cubicBezTo>
                <a:cubicBezTo>
                  <a:pt x="6299454" y="841551"/>
                  <a:pt x="6290919" y="840941"/>
                  <a:pt x="6276289" y="837690"/>
                </a:cubicBezTo>
                <a:cubicBezTo>
                  <a:pt x="6264097" y="834439"/>
                  <a:pt x="6255969" y="829156"/>
                  <a:pt x="6251905" y="821840"/>
                </a:cubicBezTo>
                <a:cubicBezTo>
                  <a:pt x="6247841" y="814525"/>
                  <a:pt x="6247028" y="802740"/>
                  <a:pt x="6249467" y="786484"/>
                </a:cubicBezTo>
                <a:lnTo>
                  <a:pt x="6250686" y="773072"/>
                </a:lnTo>
                <a:lnTo>
                  <a:pt x="6249467" y="774292"/>
                </a:lnTo>
                <a:cubicBezTo>
                  <a:pt x="6247841" y="777543"/>
                  <a:pt x="6242964" y="778965"/>
                  <a:pt x="6234836" y="778559"/>
                </a:cubicBezTo>
                <a:cubicBezTo>
                  <a:pt x="6226708" y="778152"/>
                  <a:pt x="6218174" y="776324"/>
                  <a:pt x="6209233" y="773072"/>
                </a:cubicBezTo>
                <a:cubicBezTo>
                  <a:pt x="6202731" y="770634"/>
                  <a:pt x="6195009" y="759052"/>
                  <a:pt x="6186068" y="738325"/>
                </a:cubicBezTo>
                <a:cubicBezTo>
                  <a:pt x="6177127" y="717599"/>
                  <a:pt x="6171844" y="699108"/>
                  <a:pt x="6170219" y="682852"/>
                </a:cubicBezTo>
                <a:cubicBezTo>
                  <a:pt x="6168593" y="662532"/>
                  <a:pt x="6165749" y="642008"/>
                  <a:pt x="6161684" y="621282"/>
                </a:cubicBezTo>
                <a:cubicBezTo>
                  <a:pt x="6157621" y="600556"/>
                  <a:pt x="6156198" y="587754"/>
                  <a:pt x="6157417" y="582877"/>
                </a:cubicBezTo>
                <a:cubicBezTo>
                  <a:pt x="6158636" y="578000"/>
                  <a:pt x="6166561" y="568247"/>
                  <a:pt x="6181192" y="553616"/>
                </a:cubicBezTo>
                <a:cubicBezTo>
                  <a:pt x="6198260" y="535735"/>
                  <a:pt x="6207810" y="521714"/>
                  <a:pt x="6209843" y="511554"/>
                </a:cubicBezTo>
                <a:cubicBezTo>
                  <a:pt x="6211875" y="501394"/>
                  <a:pt x="6216548" y="492453"/>
                  <a:pt x="6223864" y="484732"/>
                </a:cubicBezTo>
                <a:cubicBezTo>
                  <a:pt x="6231179" y="477010"/>
                  <a:pt x="6236055" y="468679"/>
                  <a:pt x="6238494" y="459738"/>
                </a:cubicBezTo>
                <a:cubicBezTo>
                  <a:pt x="6241745" y="449172"/>
                  <a:pt x="6251905" y="435557"/>
                  <a:pt x="6268974" y="418895"/>
                </a:cubicBezTo>
                <a:cubicBezTo>
                  <a:pt x="6286043" y="402232"/>
                  <a:pt x="6301893" y="391056"/>
                  <a:pt x="6316522" y="385367"/>
                </a:cubicBezTo>
                <a:cubicBezTo>
                  <a:pt x="6331966" y="378052"/>
                  <a:pt x="6347409" y="367282"/>
                  <a:pt x="6362852" y="353058"/>
                </a:cubicBezTo>
                <a:cubicBezTo>
                  <a:pt x="6378295" y="338834"/>
                  <a:pt x="6389675" y="324407"/>
                  <a:pt x="6396990" y="309776"/>
                </a:cubicBezTo>
                <a:cubicBezTo>
                  <a:pt x="6404305" y="295146"/>
                  <a:pt x="6409792" y="287831"/>
                  <a:pt x="6413449" y="287831"/>
                </a:cubicBezTo>
                <a:cubicBezTo>
                  <a:pt x="6417107" y="287831"/>
                  <a:pt x="6418935" y="285799"/>
                  <a:pt x="6418935" y="281735"/>
                </a:cubicBezTo>
                <a:cubicBezTo>
                  <a:pt x="6418935" y="277671"/>
                  <a:pt x="6414059" y="276452"/>
                  <a:pt x="6404305" y="278077"/>
                </a:cubicBezTo>
                <a:cubicBezTo>
                  <a:pt x="6379921" y="283767"/>
                  <a:pt x="6355334" y="284580"/>
                  <a:pt x="6330544" y="280516"/>
                </a:cubicBezTo>
                <a:cubicBezTo>
                  <a:pt x="6305753" y="276452"/>
                  <a:pt x="6293358" y="270356"/>
                  <a:pt x="6293358" y="262228"/>
                </a:cubicBezTo>
                <a:cubicBezTo>
                  <a:pt x="6293358" y="257351"/>
                  <a:pt x="6285637" y="248816"/>
                  <a:pt x="6270193" y="236624"/>
                </a:cubicBezTo>
                <a:cubicBezTo>
                  <a:pt x="6254750" y="224432"/>
                  <a:pt x="6247028" y="215492"/>
                  <a:pt x="6247028" y="209802"/>
                </a:cubicBezTo>
                <a:cubicBezTo>
                  <a:pt x="6247028" y="204112"/>
                  <a:pt x="6244997" y="202487"/>
                  <a:pt x="6240932" y="204925"/>
                </a:cubicBezTo>
                <a:cubicBezTo>
                  <a:pt x="6238494" y="206551"/>
                  <a:pt x="6237071" y="206957"/>
                  <a:pt x="6236665" y="206144"/>
                </a:cubicBezTo>
                <a:cubicBezTo>
                  <a:pt x="6236259" y="205332"/>
                  <a:pt x="6236462" y="203706"/>
                  <a:pt x="6237275" y="201268"/>
                </a:cubicBezTo>
                <a:cubicBezTo>
                  <a:pt x="6238900" y="194765"/>
                  <a:pt x="6243168" y="191514"/>
                  <a:pt x="6250076" y="191514"/>
                </a:cubicBezTo>
                <a:cubicBezTo>
                  <a:pt x="6256985" y="191514"/>
                  <a:pt x="6263284" y="194765"/>
                  <a:pt x="6268974" y="201268"/>
                </a:cubicBezTo>
                <a:cubicBezTo>
                  <a:pt x="6276289" y="210208"/>
                  <a:pt x="6287262" y="216101"/>
                  <a:pt x="6301893" y="218946"/>
                </a:cubicBezTo>
                <a:cubicBezTo>
                  <a:pt x="6316522" y="221791"/>
                  <a:pt x="6328308" y="220368"/>
                  <a:pt x="6337249" y="214679"/>
                </a:cubicBezTo>
                <a:cubicBezTo>
                  <a:pt x="6346190" y="208989"/>
                  <a:pt x="6350660" y="207364"/>
                  <a:pt x="6350660" y="209802"/>
                </a:cubicBezTo>
                <a:cubicBezTo>
                  <a:pt x="6350660" y="209802"/>
                  <a:pt x="6351880" y="209802"/>
                  <a:pt x="6354318" y="209802"/>
                </a:cubicBezTo>
                <a:cubicBezTo>
                  <a:pt x="6355943" y="209802"/>
                  <a:pt x="6358585" y="209192"/>
                  <a:pt x="6362243" y="207973"/>
                </a:cubicBezTo>
                <a:cubicBezTo>
                  <a:pt x="6365900" y="206754"/>
                  <a:pt x="6369761" y="205738"/>
                  <a:pt x="6373825" y="204925"/>
                </a:cubicBezTo>
                <a:cubicBezTo>
                  <a:pt x="6395771" y="196797"/>
                  <a:pt x="6406337" y="194359"/>
                  <a:pt x="6405525" y="197610"/>
                </a:cubicBezTo>
                <a:cubicBezTo>
                  <a:pt x="6405525" y="199236"/>
                  <a:pt x="6403492" y="201674"/>
                  <a:pt x="6399428" y="204925"/>
                </a:cubicBezTo>
                <a:cubicBezTo>
                  <a:pt x="6393739" y="208989"/>
                  <a:pt x="6392113" y="211021"/>
                  <a:pt x="6394551" y="211021"/>
                </a:cubicBezTo>
                <a:cubicBezTo>
                  <a:pt x="6396177" y="211021"/>
                  <a:pt x="6400648" y="210615"/>
                  <a:pt x="6407963" y="209802"/>
                </a:cubicBezTo>
                <a:cubicBezTo>
                  <a:pt x="6439662" y="203300"/>
                  <a:pt x="6453886" y="196797"/>
                  <a:pt x="6450635" y="190295"/>
                </a:cubicBezTo>
                <a:cubicBezTo>
                  <a:pt x="6448196" y="186231"/>
                  <a:pt x="6450228" y="182980"/>
                  <a:pt x="6456731" y="180541"/>
                </a:cubicBezTo>
                <a:cubicBezTo>
                  <a:pt x="6463233" y="178103"/>
                  <a:pt x="6465265" y="169568"/>
                  <a:pt x="6462827" y="154938"/>
                </a:cubicBezTo>
                <a:cubicBezTo>
                  <a:pt x="6461201" y="141933"/>
                  <a:pt x="6461608" y="135431"/>
                  <a:pt x="6464046" y="135431"/>
                </a:cubicBezTo>
                <a:cubicBezTo>
                  <a:pt x="6464859" y="135431"/>
                  <a:pt x="6465671" y="135837"/>
                  <a:pt x="6466484" y="136650"/>
                </a:cubicBezTo>
                <a:cubicBezTo>
                  <a:pt x="6468923" y="138276"/>
                  <a:pt x="6470142" y="136650"/>
                  <a:pt x="6470142" y="131773"/>
                </a:cubicBezTo>
                <a:cubicBezTo>
                  <a:pt x="6470142" y="129335"/>
                  <a:pt x="6469736" y="125271"/>
                  <a:pt x="6468923" y="119581"/>
                </a:cubicBezTo>
                <a:cubicBezTo>
                  <a:pt x="6467297" y="110640"/>
                  <a:pt x="6467094" y="104951"/>
                  <a:pt x="6468313" y="102512"/>
                </a:cubicBezTo>
                <a:cubicBezTo>
                  <a:pt x="6469532" y="100074"/>
                  <a:pt x="6472987" y="98448"/>
                  <a:pt x="6478676" y="97636"/>
                </a:cubicBezTo>
                <a:cubicBezTo>
                  <a:pt x="6485179" y="96416"/>
                  <a:pt x="6491630" y="95858"/>
                  <a:pt x="6498031" y="95959"/>
                </a:cubicBezTo>
                <a:close/>
                <a:moveTo>
                  <a:pt x="8824760" y="59040"/>
                </a:moveTo>
                <a:cubicBezTo>
                  <a:pt x="8848001" y="59879"/>
                  <a:pt x="8866784" y="65632"/>
                  <a:pt x="8881109" y="76300"/>
                </a:cubicBezTo>
                <a:cubicBezTo>
                  <a:pt x="8900210" y="90524"/>
                  <a:pt x="8909355" y="111453"/>
                  <a:pt x="8908541" y="139088"/>
                </a:cubicBezTo>
                <a:cubicBezTo>
                  <a:pt x="8907729" y="155344"/>
                  <a:pt x="8905087" y="168349"/>
                  <a:pt x="8900617" y="178103"/>
                </a:cubicBezTo>
                <a:cubicBezTo>
                  <a:pt x="8896146" y="187856"/>
                  <a:pt x="8887409" y="200455"/>
                  <a:pt x="8874404" y="215898"/>
                </a:cubicBezTo>
                <a:cubicBezTo>
                  <a:pt x="8863838" y="228090"/>
                  <a:pt x="8858554" y="236624"/>
                  <a:pt x="8858554" y="241501"/>
                </a:cubicBezTo>
                <a:cubicBezTo>
                  <a:pt x="8858554" y="246378"/>
                  <a:pt x="8855506" y="248816"/>
                  <a:pt x="8849410" y="248816"/>
                </a:cubicBezTo>
                <a:cubicBezTo>
                  <a:pt x="8843314" y="248816"/>
                  <a:pt x="8840266" y="250848"/>
                  <a:pt x="8840266" y="254912"/>
                </a:cubicBezTo>
                <a:cubicBezTo>
                  <a:pt x="8840266" y="258976"/>
                  <a:pt x="8837422" y="262228"/>
                  <a:pt x="8831732" y="264666"/>
                </a:cubicBezTo>
                <a:cubicBezTo>
                  <a:pt x="8826042" y="267104"/>
                  <a:pt x="8804909" y="286002"/>
                  <a:pt x="8768334" y="321359"/>
                </a:cubicBezTo>
                <a:cubicBezTo>
                  <a:pt x="8731757" y="356716"/>
                  <a:pt x="8695182" y="391463"/>
                  <a:pt x="8658605" y="425600"/>
                </a:cubicBezTo>
                <a:lnTo>
                  <a:pt x="8602522" y="476807"/>
                </a:lnTo>
                <a:lnTo>
                  <a:pt x="8618372" y="487780"/>
                </a:lnTo>
                <a:cubicBezTo>
                  <a:pt x="8631377" y="497533"/>
                  <a:pt x="8649055" y="513789"/>
                  <a:pt x="8671407" y="536548"/>
                </a:cubicBezTo>
                <a:cubicBezTo>
                  <a:pt x="8693759" y="559306"/>
                  <a:pt x="8704935" y="572717"/>
                  <a:pt x="8704935" y="576781"/>
                </a:cubicBezTo>
                <a:cubicBezTo>
                  <a:pt x="8704935" y="589786"/>
                  <a:pt x="8713063" y="590599"/>
                  <a:pt x="8729319" y="579220"/>
                </a:cubicBezTo>
                <a:cubicBezTo>
                  <a:pt x="8752078" y="562964"/>
                  <a:pt x="8792718" y="544066"/>
                  <a:pt x="8851239" y="522527"/>
                </a:cubicBezTo>
                <a:cubicBezTo>
                  <a:pt x="8909761" y="500988"/>
                  <a:pt x="8945524" y="491844"/>
                  <a:pt x="8958529" y="495095"/>
                </a:cubicBezTo>
                <a:cubicBezTo>
                  <a:pt x="8965031" y="496720"/>
                  <a:pt x="8969502" y="495501"/>
                  <a:pt x="8971940" y="491437"/>
                </a:cubicBezTo>
                <a:cubicBezTo>
                  <a:pt x="8974379" y="487373"/>
                  <a:pt x="8976004" y="476400"/>
                  <a:pt x="8976817" y="458519"/>
                </a:cubicBezTo>
                <a:cubicBezTo>
                  <a:pt x="8977630" y="439012"/>
                  <a:pt x="8980880" y="422349"/>
                  <a:pt x="8986570" y="408532"/>
                </a:cubicBezTo>
                <a:cubicBezTo>
                  <a:pt x="8996324" y="382522"/>
                  <a:pt x="8997543" y="360170"/>
                  <a:pt x="8990228" y="341476"/>
                </a:cubicBezTo>
                <a:cubicBezTo>
                  <a:pt x="8987789" y="335786"/>
                  <a:pt x="8978646" y="332738"/>
                  <a:pt x="8962796" y="332332"/>
                </a:cubicBezTo>
                <a:cubicBezTo>
                  <a:pt x="8946947" y="331925"/>
                  <a:pt x="8931300" y="334160"/>
                  <a:pt x="8915857" y="339037"/>
                </a:cubicBezTo>
                <a:cubicBezTo>
                  <a:pt x="8901226" y="344727"/>
                  <a:pt x="8879484" y="360983"/>
                  <a:pt x="8850630" y="387805"/>
                </a:cubicBezTo>
                <a:cubicBezTo>
                  <a:pt x="8821775" y="414628"/>
                  <a:pt x="8806535" y="428445"/>
                  <a:pt x="8804909" y="429258"/>
                </a:cubicBezTo>
                <a:cubicBezTo>
                  <a:pt x="8799220" y="430071"/>
                  <a:pt x="8791905" y="434541"/>
                  <a:pt x="8782964" y="442669"/>
                </a:cubicBezTo>
                <a:cubicBezTo>
                  <a:pt x="8774023" y="450797"/>
                  <a:pt x="8767114" y="458925"/>
                  <a:pt x="8762237" y="467053"/>
                </a:cubicBezTo>
                <a:cubicBezTo>
                  <a:pt x="8754109" y="480871"/>
                  <a:pt x="8749232" y="485748"/>
                  <a:pt x="8747607" y="481684"/>
                </a:cubicBezTo>
                <a:cubicBezTo>
                  <a:pt x="8745981" y="475994"/>
                  <a:pt x="8755126" y="459738"/>
                  <a:pt x="8775039" y="432916"/>
                </a:cubicBezTo>
                <a:cubicBezTo>
                  <a:pt x="8794953" y="406093"/>
                  <a:pt x="8815476" y="382116"/>
                  <a:pt x="8836608" y="360983"/>
                </a:cubicBezTo>
                <a:cubicBezTo>
                  <a:pt x="8862618" y="334160"/>
                  <a:pt x="8884971" y="316279"/>
                  <a:pt x="8903665" y="307338"/>
                </a:cubicBezTo>
                <a:cubicBezTo>
                  <a:pt x="8922359" y="298397"/>
                  <a:pt x="8942679" y="293114"/>
                  <a:pt x="8964625" y="291488"/>
                </a:cubicBezTo>
                <a:cubicBezTo>
                  <a:pt x="8986570" y="289863"/>
                  <a:pt x="9005264" y="292301"/>
                  <a:pt x="9020708" y="298804"/>
                </a:cubicBezTo>
                <a:cubicBezTo>
                  <a:pt x="9036151" y="306119"/>
                  <a:pt x="9045092" y="309573"/>
                  <a:pt x="9047530" y="309167"/>
                </a:cubicBezTo>
                <a:cubicBezTo>
                  <a:pt x="9049969" y="308760"/>
                  <a:pt x="9055658" y="313028"/>
                  <a:pt x="9064599" y="321968"/>
                </a:cubicBezTo>
                <a:cubicBezTo>
                  <a:pt x="9075165" y="333348"/>
                  <a:pt x="9081464" y="353464"/>
                  <a:pt x="9083497" y="382319"/>
                </a:cubicBezTo>
                <a:cubicBezTo>
                  <a:pt x="9085529" y="411173"/>
                  <a:pt x="9082887" y="443076"/>
                  <a:pt x="9075572" y="478026"/>
                </a:cubicBezTo>
                <a:cubicBezTo>
                  <a:pt x="9066631" y="520292"/>
                  <a:pt x="9062567" y="586535"/>
                  <a:pt x="9063380" y="676756"/>
                </a:cubicBezTo>
                <a:cubicBezTo>
                  <a:pt x="9064193" y="766976"/>
                  <a:pt x="9069476" y="863700"/>
                  <a:pt x="9079230" y="966925"/>
                </a:cubicBezTo>
                <a:cubicBezTo>
                  <a:pt x="9085732" y="1040077"/>
                  <a:pt x="9087764" y="1092503"/>
                  <a:pt x="9085325" y="1124202"/>
                </a:cubicBezTo>
                <a:cubicBezTo>
                  <a:pt x="9082887" y="1155901"/>
                  <a:pt x="9075572" y="1177034"/>
                  <a:pt x="9063380" y="1187600"/>
                </a:cubicBezTo>
                <a:cubicBezTo>
                  <a:pt x="9056878" y="1192477"/>
                  <a:pt x="9047327" y="1193493"/>
                  <a:pt x="9034729" y="1190648"/>
                </a:cubicBezTo>
                <a:cubicBezTo>
                  <a:pt x="9022130" y="1187804"/>
                  <a:pt x="9015018" y="1182724"/>
                  <a:pt x="9013392" y="1175408"/>
                </a:cubicBezTo>
                <a:cubicBezTo>
                  <a:pt x="9011767" y="1168093"/>
                  <a:pt x="9006078" y="1163216"/>
                  <a:pt x="8996324" y="1160778"/>
                </a:cubicBezTo>
                <a:cubicBezTo>
                  <a:pt x="8986570" y="1158340"/>
                  <a:pt x="8981693" y="1155292"/>
                  <a:pt x="8981693" y="1151634"/>
                </a:cubicBezTo>
                <a:cubicBezTo>
                  <a:pt x="8981693" y="1147976"/>
                  <a:pt x="8975598" y="1137613"/>
                  <a:pt x="8963405" y="1120544"/>
                </a:cubicBezTo>
                <a:cubicBezTo>
                  <a:pt x="8950400" y="1104288"/>
                  <a:pt x="8941866" y="1093722"/>
                  <a:pt x="8937802" y="1088845"/>
                </a:cubicBezTo>
                <a:cubicBezTo>
                  <a:pt x="8933739" y="1083968"/>
                  <a:pt x="8924188" y="1073605"/>
                  <a:pt x="8909151" y="1057756"/>
                </a:cubicBezTo>
                <a:cubicBezTo>
                  <a:pt x="8894114" y="1041906"/>
                  <a:pt x="8888222" y="1029917"/>
                  <a:pt x="8891473" y="1021789"/>
                </a:cubicBezTo>
                <a:cubicBezTo>
                  <a:pt x="8894724" y="1012036"/>
                  <a:pt x="8889847" y="1007159"/>
                  <a:pt x="8876842" y="1007159"/>
                </a:cubicBezTo>
                <a:cubicBezTo>
                  <a:pt x="8867089" y="1007972"/>
                  <a:pt x="8848801" y="1012036"/>
                  <a:pt x="8821979" y="1019351"/>
                </a:cubicBezTo>
                <a:cubicBezTo>
                  <a:pt x="8785402" y="1029917"/>
                  <a:pt x="8758377" y="1036013"/>
                  <a:pt x="8740902" y="1037639"/>
                </a:cubicBezTo>
                <a:cubicBezTo>
                  <a:pt x="8723426" y="1039264"/>
                  <a:pt x="8708999" y="1041296"/>
                  <a:pt x="8697620" y="1043735"/>
                </a:cubicBezTo>
                <a:cubicBezTo>
                  <a:pt x="8686241" y="1046173"/>
                  <a:pt x="8672830" y="1041093"/>
                  <a:pt x="8657386" y="1028495"/>
                </a:cubicBezTo>
                <a:cubicBezTo>
                  <a:pt x="8641943" y="1015896"/>
                  <a:pt x="8634221" y="1007159"/>
                  <a:pt x="8634221" y="1002282"/>
                </a:cubicBezTo>
                <a:cubicBezTo>
                  <a:pt x="8634221" y="997405"/>
                  <a:pt x="8631377" y="992528"/>
                  <a:pt x="8625687" y="987652"/>
                </a:cubicBezTo>
                <a:cubicBezTo>
                  <a:pt x="8619997" y="982775"/>
                  <a:pt x="8615934" y="972818"/>
                  <a:pt x="8613495" y="957781"/>
                </a:cubicBezTo>
                <a:cubicBezTo>
                  <a:pt x="8611057" y="942744"/>
                  <a:pt x="8606180" y="931975"/>
                  <a:pt x="8598865" y="925472"/>
                </a:cubicBezTo>
                <a:cubicBezTo>
                  <a:pt x="8586673" y="914906"/>
                  <a:pt x="8577935" y="901901"/>
                  <a:pt x="8572652" y="886458"/>
                </a:cubicBezTo>
                <a:cubicBezTo>
                  <a:pt x="8567369" y="871015"/>
                  <a:pt x="8567572" y="860448"/>
                  <a:pt x="8573262" y="854759"/>
                </a:cubicBezTo>
                <a:cubicBezTo>
                  <a:pt x="8577325" y="849882"/>
                  <a:pt x="8584438" y="832813"/>
                  <a:pt x="8594598" y="803552"/>
                </a:cubicBezTo>
                <a:cubicBezTo>
                  <a:pt x="8604758" y="774292"/>
                  <a:pt x="8611463" y="750720"/>
                  <a:pt x="8614714" y="732839"/>
                </a:cubicBezTo>
                <a:cubicBezTo>
                  <a:pt x="8628532" y="660500"/>
                  <a:pt x="8632190" y="608277"/>
                  <a:pt x="8625687" y="576172"/>
                </a:cubicBezTo>
                <a:cubicBezTo>
                  <a:pt x="8619185" y="544066"/>
                  <a:pt x="8601709" y="527201"/>
                  <a:pt x="8573262" y="525575"/>
                </a:cubicBezTo>
                <a:cubicBezTo>
                  <a:pt x="8562695" y="524762"/>
                  <a:pt x="8548064" y="515415"/>
                  <a:pt x="8529370" y="497533"/>
                </a:cubicBezTo>
                <a:cubicBezTo>
                  <a:pt x="8521242" y="489405"/>
                  <a:pt x="8519210" y="485341"/>
                  <a:pt x="8523274" y="485341"/>
                </a:cubicBezTo>
                <a:cubicBezTo>
                  <a:pt x="8526526" y="485341"/>
                  <a:pt x="8526322" y="482903"/>
                  <a:pt x="8522665" y="478026"/>
                </a:cubicBezTo>
                <a:cubicBezTo>
                  <a:pt x="8519007" y="473149"/>
                  <a:pt x="8515553" y="463396"/>
                  <a:pt x="8512302" y="448765"/>
                </a:cubicBezTo>
                <a:cubicBezTo>
                  <a:pt x="8510676" y="439824"/>
                  <a:pt x="8510879" y="433119"/>
                  <a:pt x="8512911" y="428648"/>
                </a:cubicBezTo>
                <a:cubicBezTo>
                  <a:pt x="8514943" y="424178"/>
                  <a:pt x="8520430" y="418285"/>
                  <a:pt x="8529370" y="410970"/>
                </a:cubicBezTo>
                <a:cubicBezTo>
                  <a:pt x="8542375" y="400404"/>
                  <a:pt x="8558631" y="386586"/>
                  <a:pt x="8578138" y="369517"/>
                </a:cubicBezTo>
                <a:cubicBezTo>
                  <a:pt x="8596832" y="354074"/>
                  <a:pt x="8613292" y="338631"/>
                  <a:pt x="8627516" y="323188"/>
                </a:cubicBezTo>
                <a:cubicBezTo>
                  <a:pt x="8641740" y="307744"/>
                  <a:pt x="8657386" y="291082"/>
                  <a:pt x="8674455" y="273200"/>
                </a:cubicBezTo>
                <a:cubicBezTo>
                  <a:pt x="8688273" y="257757"/>
                  <a:pt x="8704122" y="238860"/>
                  <a:pt x="8722004" y="216508"/>
                </a:cubicBezTo>
                <a:cubicBezTo>
                  <a:pt x="8739886" y="194156"/>
                  <a:pt x="8750452" y="179322"/>
                  <a:pt x="8753703" y="172007"/>
                </a:cubicBezTo>
                <a:cubicBezTo>
                  <a:pt x="8756141" y="166317"/>
                  <a:pt x="8759393" y="160628"/>
                  <a:pt x="8763457" y="154938"/>
                </a:cubicBezTo>
                <a:cubicBezTo>
                  <a:pt x="8778900" y="128116"/>
                  <a:pt x="8784590" y="113485"/>
                  <a:pt x="8780525" y="111047"/>
                </a:cubicBezTo>
                <a:cubicBezTo>
                  <a:pt x="8778900" y="110234"/>
                  <a:pt x="8774226" y="107796"/>
                  <a:pt x="8766505" y="103732"/>
                </a:cubicBezTo>
                <a:cubicBezTo>
                  <a:pt x="8758783" y="99668"/>
                  <a:pt x="8754516" y="94791"/>
                  <a:pt x="8753703" y="89101"/>
                </a:cubicBezTo>
                <a:cubicBezTo>
                  <a:pt x="8752078" y="80160"/>
                  <a:pt x="8754719" y="73455"/>
                  <a:pt x="8761628" y="68984"/>
                </a:cubicBezTo>
                <a:cubicBezTo>
                  <a:pt x="8768537" y="64514"/>
                  <a:pt x="8781339" y="61466"/>
                  <a:pt x="8800033" y="59840"/>
                </a:cubicBezTo>
                <a:cubicBezTo>
                  <a:pt x="8808770" y="59028"/>
                  <a:pt x="8817013" y="58761"/>
                  <a:pt x="8824760" y="59040"/>
                </a:cubicBezTo>
                <a:close/>
                <a:moveTo>
                  <a:pt x="7699704" y="54354"/>
                </a:moveTo>
                <a:cubicBezTo>
                  <a:pt x="7713929" y="53948"/>
                  <a:pt x="7726324" y="59028"/>
                  <a:pt x="7736890" y="69594"/>
                </a:cubicBezTo>
                <a:cubicBezTo>
                  <a:pt x="7744206" y="78535"/>
                  <a:pt x="7748472" y="88695"/>
                  <a:pt x="7749692" y="100074"/>
                </a:cubicBezTo>
                <a:cubicBezTo>
                  <a:pt x="7750912" y="111453"/>
                  <a:pt x="7748270" y="120394"/>
                  <a:pt x="7741767" y="126896"/>
                </a:cubicBezTo>
                <a:cubicBezTo>
                  <a:pt x="7736078" y="132586"/>
                  <a:pt x="7733233" y="137056"/>
                  <a:pt x="7733233" y="140308"/>
                </a:cubicBezTo>
                <a:cubicBezTo>
                  <a:pt x="7733233" y="143559"/>
                  <a:pt x="7723886" y="152703"/>
                  <a:pt x="7705191" y="167740"/>
                </a:cubicBezTo>
                <a:cubicBezTo>
                  <a:pt x="7686496" y="182776"/>
                  <a:pt x="7676946" y="191920"/>
                  <a:pt x="7676540" y="195172"/>
                </a:cubicBezTo>
                <a:cubicBezTo>
                  <a:pt x="7676134" y="198423"/>
                  <a:pt x="7669428" y="208583"/>
                  <a:pt x="7656423" y="225652"/>
                </a:cubicBezTo>
                <a:cubicBezTo>
                  <a:pt x="7619034" y="278484"/>
                  <a:pt x="7604810" y="307744"/>
                  <a:pt x="7613751" y="313434"/>
                </a:cubicBezTo>
                <a:cubicBezTo>
                  <a:pt x="7618628" y="316685"/>
                  <a:pt x="7625944" y="317092"/>
                  <a:pt x="7635697" y="314653"/>
                </a:cubicBezTo>
                <a:cubicBezTo>
                  <a:pt x="7651953" y="309776"/>
                  <a:pt x="7677150" y="308354"/>
                  <a:pt x="7711287" y="310386"/>
                </a:cubicBezTo>
                <a:cubicBezTo>
                  <a:pt x="7745425" y="312418"/>
                  <a:pt x="7780376" y="317092"/>
                  <a:pt x="7816139" y="324407"/>
                </a:cubicBezTo>
                <a:cubicBezTo>
                  <a:pt x="7835646" y="328471"/>
                  <a:pt x="7849464" y="331316"/>
                  <a:pt x="7857591" y="332941"/>
                </a:cubicBezTo>
                <a:cubicBezTo>
                  <a:pt x="7865720" y="334567"/>
                  <a:pt x="7887258" y="342492"/>
                  <a:pt x="7922209" y="356716"/>
                </a:cubicBezTo>
                <a:cubicBezTo>
                  <a:pt x="7957160" y="370940"/>
                  <a:pt x="7983168" y="382522"/>
                  <a:pt x="8000238" y="391463"/>
                </a:cubicBezTo>
                <a:cubicBezTo>
                  <a:pt x="8035188" y="410157"/>
                  <a:pt x="8062620" y="430274"/>
                  <a:pt x="8082534" y="451813"/>
                </a:cubicBezTo>
                <a:cubicBezTo>
                  <a:pt x="8102448" y="473352"/>
                  <a:pt x="8110372" y="491844"/>
                  <a:pt x="8106308" y="507287"/>
                </a:cubicBezTo>
                <a:cubicBezTo>
                  <a:pt x="8103870" y="517040"/>
                  <a:pt x="8097977" y="522324"/>
                  <a:pt x="8088630" y="523136"/>
                </a:cubicBezTo>
                <a:cubicBezTo>
                  <a:pt x="8079282" y="523949"/>
                  <a:pt x="8072983" y="523340"/>
                  <a:pt x="8069732" y="521308"/>
                </a:cubicBezTo>
                <a:cubicBezTo>
                  <a:pt x="8066480" y="519276"/>
                  <a:pt x="8045958" y="517853"/>
                  <a:pt x="8008162" y="517040"/>
                </a:cubicBezTo>
                <a:cubicBezTo>
                  <a:pt x="7970367" y="516228"/>
                  <a:pt x="7950250" y="514602"/>
                  <a:pt x="7947812" y="512164"/>
                </a:cubicBezTo>
                <a:cubicBezTo>
                  <a:pt x="7945374" y="509725"/>
                  <a:pt x="7940090" y="510132"/>
                  <a:pt x="7931962" y="513383"/>
                </a:cubicBezTo>
                <a:cubicBezTo>
                  <a:pt x="7926273" y="515008"/>
                  <a:pt x="7909408" y="516228"/>
                  <a:pt x="7881366" y="517040"/>
                </a:cubicBezTo>
                <a:cubicBezTo>
                  <a:pt x="7853324" y="517853"/>
                  <a:pt x="7826705" y="517853"/>
                  <a:pt x="7801508" y="517040"/>
                </a:cubicBezTo>
                <a:cubicBezTo>
                  <a:pt x="7776311" y="516228"/>
                  <a:pt x="7764120" y="515008"/>
                  <a:pt x="7764932" y="513383"/>
                </a:cubicBezTo>
                <a:cubicBezTo>
                  <a:pt x="7765745" y="511757"/>
                  <a:pt x="7764120" y="510944"/>
                  <a:pt x="7760055" y="510944"/>
                </a:cubicBezTo>
                <a:cubicBezTo>
                  <a:pt x="7738110" y="510132"/>
                  <a:pt x="7719008" y="513383"/>
                  <a:pt x="7702752" y="520698"/>
                </a:cubicBezTo>
                <a:cubicBezTo>
                  <a:pt x="7696251" y="523949"/>
                  <a:pt x="7692999" y="523949"/>
                  <a:pt x="7692999" y="520698"/>
                </a:cubicBezTo>
                <a:cubicBezTo>
                  <a:pt x="7692999" y="517447"/>
                  <a:pt x="7708849" y="511554"/>
                  <a:pt x="7740548" y="503020"/>
                </a:cubicBezTo>
                <a:cubicBezTo>
                  <a:pt x="7772248" y="494485"/>
                  <a:pt x="7793786" y="490624"/>
                  <a:pt x="7805166" y="491437"/>
                </a:cubicBezTo>
                <a:cubicBezTo>
                  <a:pt x="7814919" y="492250"/>
                  <a:pt x="7832394" y="488592"/>
                  <a:pt x="7857591" y="480464"/>
                </a:cubicBezTo>
                <a:cubicBezTo>
                  <a:pt x="7882788" y="472336"/>
                  <a:pt x="7904327" y="463396"/>
                  <a:pt x="7922209" y="453642"/>
                </a:cubicBezTo>
                <a:lnTo>
                  <a:pt x="7947812" y="441450"/>
                </a:lnTo>
                <a:lnTo>
                  <a:pt x="7916113" y="423162"/>
                </a:lnTo>
                <a:cubicBezTo>
                  <a:pt x="7895792" y="410970"/>
                  <a:pt x="7883804" y="404874"/>
                  <a:pt x="7880146" y="404874"/>
                </a:cubicBezTo>
                <a:cubicBezTo>
                  <a:pt x="7876489" y="404874"/>
                  <a:pt x="7871612" y="402232"/>
                  <a:pt x="7865516" y="396949"/>
                </a:cubicBezTo>
                <a:cubicBezTo>
                  <a:pt x="7859420" y="391666"/>
                  <a:pt x="7838288" y="382319"/>
                  <a:pt x="7802118" y="368908"/>
                </a:cubicBezTo>
                <a:cubicBezTo>
                  <a:pt x="7765948" y="355496"/>
                  <a:pt x="7730794" y="348384"/>
                  <a:pt x="7696657" y="347572"/>
                </a:cubicBezTo>
                <a:cubicBezTo>
                  <a:pt x="7647889" y="345946"/>
                  <a:pt x="7617409" y="345946"/>
                  <a:pt x="7605217" y="347572"/>
                </a:cubicBezTo>
                <a:cubicBezTo>
                  <a:pt x="7593025" y="349197"/>
                  <a:pt x="7581239" y="355293"/>
                  <a:pt x="7569860" y="365860"/>
                </a:cubicBezTo>
                <a:cubicBezTo>
                  <a:pt x="7556855" y="377239"/>
                  <a:pt x="7550352" y="384554"/>
                  <a:pt x="7550352" y="387805"/>
                </a:cubicBezTo>
                <a:cubicBezTo>
                  <a:pt x="7550352" y="393495"/>
                  <a:pt x="7538974" y="412799"/>
                  <a:pt x="7516215" y="445717"/>
                </a:cubicBezTo>
                <a:cubicBezTo>
                  <a:pt x="7493457" y="478636"/>
                  <a:pt x="7475169" y="502410"/>
                  <a:pt x="7461351" y="517040"/>
                </a:cubicBezTo>
                <a:cubicBezTo>
                  <a:pt x="7453223" y="524356"/>
                  <a:pt x="7446721" y="532890"/>
                  <a:pt x="7441844" y="542644"/>
                </a:cubicBezTo>
                <a:cubicBezTo>
                  <a:pt x="7435342" y="553210"/>
                  <a:pt x="7414819" y="577594"/>
                  <a:pt x="7380274" y="615796"/>
                </a:cubicBezTo>
                <a:cubicBezTo>
                  <a:pt x="7345731" y="653997"/>
                  <a:pt x="7326426" y="673098"/>
                  <a:pt x="7322363" y="673098"/>
                </a:cubicBezTo>
                <a:cubicBezTo>
                  <a:pt x="7317486" y="673911"/>
                  <a:pt x="7315048" y="675740"/>
                  <a:pt x="7315048" y="678584"/>
                </a:cubicBezTo>
                <a:cubicBezTo>
                  <a:pt x="7315048" y="681429"/>
                  <a:pt x="7299198" y="699108"/>
                  <a:pt x="7267499" y="731620"/>
                </a:cubicBezTo>
                <a:cubicBezTo>
                  <a:pt x="7235799" y="764132"/>
                  <a:pt x="7211009" y="790548"/>
                  <a:pt x="7193128" y="810868"/>
                </a:cubicBezTo>
                <a:cubicBezTo>
                  <a:pt x="7179310" y="825498"/>
                  <a:pt x="7168540" y="834439"/>
                  <a:pt x="7160819" y="837690"/>
                </a:cubicBezTo>
                <a:cubicBezTo>
                  <a:pt x="7153097" y="840941"/>
                  <a:pt x="7141108" y="841754"/>
                  <a:pt x="7124852" y="840128"/>
                </a:cubicBezTo>
                <a:cubicBezTo>
                  <a:pt x="7092340" y="837690"/>
                  <a:pt x="7074865" y="799488"/>
                  <a:pt x="7072427" y="725524"/>
                </a:cubicBezTo>
                <a:cubicBezTo>
                  <a:pt x="7070801" y="697076"/>
                  <a:pt x="7068769" y="677568"/>
                  <a:pt x="7066331" y="667002"/>
                </a:cubicBezTo>
                <a:cubicBezTo>
                  <a:pt x="7064705" y="659687"/>
                  <a:pt x="7064299" y="655013"/>
                  <a:pt x="7065112" y="652981"/>
                </a:cubicBezTo>
                <a:cubicBezTo>
                  <a:pt x="7065924" y="650949"/>
                  <a:pt x="7068769" y="649120"/>
                  <a:pt x="7073646" y="647495"/>
                </a:cubicBezTo>
                <a:cubicBezTo>
                  <a:pt x="7081774" y="645056"/>
                  <a:pt x="7085838" y="642618"/>
                  <a:pt x="7085838" y="640180"/>
                </a:cubicBezTo>
                <a:cubicBezTo>
                  <a:pt x="7085838" y="636928"/>
                  <a:pt x="7091934" y="630629"/>
                  <a:pt x="7104126" y="621282"/>
                </a:cubicBezTo>
                <a:cubicBezTo>
                  <a:pt x="7116318" y="611935"/>
                  <a:pt x="7128510" y="603604"/>
                  <a:pt x="7140702" y="596288"/>
                </a:cubicBezTo>
                <a:cubicBezTo>
                  <a:pt x="7152894" y="588973"/>
                  <a:pt x="7159397" y="586128"/>
                  <a:pt x="7160209" y="587754"/>
                </a:cubicBezTo>
                <a:cubicBezTo>
                  <a:pt x="7161022" y="591818"/>
                  <a:pt x="7163664" y="593850"/>
                  <a:pt x="7168134" y="593850"/>
                </a:cubicBezTo>
                <a:cubicBezTo>
                  <a:pt x="7172604" y="593850"/>
                  <a:pt x="7216089" y="552397"/>
                  <a:pt x="7298588" y="469492"/>
                </a:cubicBezTo>
                <a:cubicBezTo>
                  <a:pt x="7381088" y="386586"/>
                  <a:pt x="7428027" y="340663"/>
                  <a:pt x="7439406" y="331722"/>
                </a:cubicBezTo>
                <a:cubicBezTo>
                  <a:pt x="7445908" y="326845"/>
                  <a:pt x="7449769" y="323188"/>
                  <a:pt x="7450988" y="320749"/>
                </a:cubicBezTo>
                <a:cubicBezTo>
                  <a:pt x="7452208" y="318311"/>
                  <a:pt x="7450785" y="315872"/>
                  <a:pt x="7446721" y="313434"/>
                </a:cubicBezTo>
                <a:cubicBezTo>
                  <a:pt x="7441032" y="309370"/>
                  <a:pt x="7440625" y="307135"/>
                  <a:pt x="7445502" y="306728"/>
                </a:cubicBezTo>
                <a:cubicBezTo>
                  <a:pt x="7450379" y="306322"/>
                  <a:pt x="7454646" y="305509"/>
                  <a:pt x="7458303" y="304290"/>
                </a:cubicBezTo>
                <a:cubicBezTo>
                  <a:pt x="7461961" y="303071"/>
                  <a:pt x="7466025" y="302258"/>
                  <a:pt x="7470496" y="301852"/>
                </a:cubicBezTo>
                <a:cubicBezTo>
                  <a:pt x="7474966" y="301445"/>
                  <a:pt x="7475982" y="298397"/>
                  <a:pt x="7473544" y="292708"/>
                </a:cubicBezTo>
                <a:cubicBezTo>
                  <a:pt x="7471105" y="287018"/>
                  <a:pt x="7474763" y="282141"/>
                  <a:pt x="7484516" y="278077"/>
                </a:cubicBezTo>
                <a:cubicBezTo>
                  <a:pt x="7488581" y="276452"/>
                  <a:pt x="7491832" y="274420"/>
                  <a:pt x="7494270" y="271981"/>
                </a:cubicBezTo>
                <a:cubicBezTo>
                  <a:pt x="7496709" y="269543"/>
                  <a:pt x="7497928" y="267511"/>
                  <a:pt x="7497928" y="265885"/>
                </a:cubicBezTo>
                <a:cubicBezTo>
                  <a:pt x="7496302" y="260196"/>
                  <a:pt x="7500366" y="249426"/>
                  <a:pt x="7510119" y="233576"/>
                </a:cubicBezTo>
                <a:cubicBezTo>
                  <a:pt x="7519873" y="217727"/>
                  <a:pt x="7526782" y="209802"/>
                  <a:pt x="7530846" y="209802"/>
                </a:cubicBezTo>
                <a:cubicBezTo>
                  <a:pt x="7535723" y="209802"/>
                  <a:pt x="7541616" y="204519"/>
                  <a:pt x="7548524" y="193952"/>
                </a:cubicBezTo>
                <a:cubicBezTo>
                  <a:pt x="7555432" y="183386"/>
                  <a:pt x="7571688" y="165708"/>
                  <a:pt x="7597292" y="140917"/>
                </a:cubicBezTo>
                <a:cubicBezTo>
                  <a:pt x="7622896" y="116127"/>
                  <a:pt x="7635697" y="101496"/>
                  <a:pt x="7635697" y="97026"/>
                </a:cubicBezTo>
                <a:cubicBezTo>
                  <a:pt x="7635697" y="92556"/>
                  <a:pt x="7643012" y="84631"/>
                  <a:pt x="7657642" y="73252"/>
                </a:cubicBezTo>
                <a:cubicBezTo>
                  <a:pt x="7671460" y="61060"/>
                  <a:pt x="7685481" y="54760"/>
                  <a:pt x="7699704" y="54354"/>
                </a:cubicBezTo>
                <a:close/>
                <a:moveTo>
                  <a:pt x="782117" y="28751"/>
                </a:moveTo>
                <a:cubicBezTo>
                  <a:pt x="784962" y="28344"/>
                  <a:pt x="788823" y="31799"/>
                  <a:pt x="793699" y="39114"/>
                </a:cubicBezTo>
                <a:cubicBezTo>
                  <a:pt x="797763" y="46429"/>
                  <a:pt x="801827" y="49071"/>
                  <a:pt x="805891" y="47039"/>
                </a:cubicBezTo>
                <a:cubicBezTo>
                  <a:pt x="809955" y="45007"/>
                  <a:pt x="819099" y="46632"/>
                  <a:pt x="833323" y="51916"/>
                </a:cubicBezTo>
                <a:cubicBezTo>
                  <a:pt x="847547" y="57199"/>
                  <a:pt x="858317" y="63092"/>
                  <a:pt x="865632" y="69594"/>
                </a:cubicBezTo>
                <a:cubicBezTo>
                  <a:pt x="879450" y="80973"/>
                  <a:pt x="880262" y="100074"/>
                  <a:pt x="868070" y="126896"/>
                </a:cubicBezTo>
                <a:cubicBezTo>
                  <a:pt x="860755" y="141527"/>
                  <a:pt x="849986" y="152500"/>
                  <a:pt x="835762" y="159815"/>
                </a:cubicBezTo>
                <a:cubicBezTo>
                  <a:pt x="821538" y="167130"/>
                  <a:pt x="813003" y="172616"/>
                  <a:pt x="810158" y="176274"/>
                </a:cubicBezTo>
                <a:cubicBezTo>
                  <a:pt x="807314" y="179932"/>
                  <a:pt x="805891" y="180338"/>
                  <a:pt x="805891" y="177493"/>
                </a:cubicBezTo>
                <a:cubicBezTo>
                  <a:pt x="805891" y="174648"/>
                  <a:pt x="803453" y="175258"/>
                  <a:pt x="798576" y="179322"/>
                </a:cubicBezTo>
                <a:cubicBezTo>
                  <a:pt x="792886" y="183386"/>
                  <a:pt x="774192" y="195781"/>
                  <a:pt x="742493" y="216508"/>
                </a:cubicBezTo>
                <a:cubicBezTo>
                  <a:pt x="710794" y="237234"/>
                  <a:pt x="690474" y="249629"/>
                  <a:pt x="681533" y="253693"/>
                </a:cubicBezTo>
                <a:cubicBezTo>
                  <a:pt x="672592" y="258570"/>
                  <a:pt x="667106" y="262024"/>
                  <a:pt x="665074" y="264056"/>
                </a:cubicBezTo>
                <a:cubicBezTo>
                  <a:pt x="663042" y="266088"/>
                  <a:pt x="655930" y="270356"/>
                  <a:pt x="643738" y="276858"/>
                </a:cubicBezTo>
                <a:cubicBezTo>
                  <a:pt x="635610" y="280922"/>
                  <a:pt x="625653" y="287221"/>
                  <a:pt x="613867" y="295756"/>
                </a:cubicBezTo>
                <a:cubicBezTo>
                  <a:pt x="602082" y="304290"/>
                  <a:pt x="592125" y="312012"/>
                  <a:pt x="583997" y="318920"/>
                </a:cubicBezTo>
                <a:cubicBezTo>
                  <a:pt x="575869" y="325829"/>
                  <a:pt x="573024" y="329690"/>
                  <a:pt x="575463" y="330503"/>
                </a:cubicBezTo>
                <a:cubicBezTo>
                  <a:pt x="578714" y="331316"/>
                  <a:pt x="580339" y="333551"/>
                  <a:pt x="580339" y="337208"/>
                </a:cubicBezTo>
                <a:cubicBezTo>
                  <a:pt x="580339" y="340866"/>
                  <a:pt x="578510" y="341476"/>
                  <a:pt x="574853" y="339037"/>
                </a:cubicBezTo>
                <a:cubicBezTo>
                  <a:pt x="571195" y="336599"/>
                  <a:pt x="568350" y="338224"/>
                  <a:pt x="566318" y="343914"/>
                </a:cubicBezTo>
                <a:cubicBezTo>
                  <a:pt x="564286" y="349604"/>
                  <a:pt x="556768" y="354684"/>
                  <a:pt x="543763" y="359154"/>
                </a:cubicBezTo>
                <a:cubicBezTo>
                  <a:pt x="530759" y="363624"/>
                  <a:pt x="524256" y="367485"/>
                  <a:pt x="524256" y="370736"/>
                </a:cubicBezTo>
                <a:cubicBezTo>
                  <a:pt x="524256" y="373988"/>
                  <a:pt x="521614" y="375613"/>
                  <a:pt x="516331" y="375613"/>
                </a:cubicBezTo>
                <a:cubicBezTo>
                  <a:pt x="511048" y="375613"/>
                  <a:pt x="504343" y="379271"/>
                  <a:pt x="496214" y="386586"/>
                </a:cubicBezTo>
                <a:cubicBezTo>
                  <a:pt x="488086" y="393088"/>
                  <a:pt x="486055" y="395933"/>
                  <a:pt x="490118" y="395120"/>
                </a:cubicBezTo>
                <a:cubicBezTo>
                  <a:pt x="490118" y="395120"/>
                  <a:pt x="490931" y="395120"/>
                  <a:pt x="492557" y="395120"/>
                </a:cubicBezTo>
                <a:cubicBezTo>
                  <a:pt x="499059" y="392682"/>
                  <a:pt x="502310" y="393088"/>
                  <a:pt x="502310" y="396340"/>
                </a:cubicBezTo>
                <a:cubicBezTo>
                  <a:pt x="502310" y="399591"/>
                  <a:pt x="495808" y="405280"/>
                  <a:pt x="482803" y="413408"/>
                </a:cubicBezTo>
                <a:cubicBezTo>
                  <a:pt x="469798" y="421536"/>
                  <a:pt x="461264" y="425600"/>
                  <a:pt x="457200" y="425600"/>
                </a:cubicBezTo>
                <a:cubicBezTo>
                  <a:pt x="453136" y="425600"/>
                  <a:pt x="451104" y="427226"/>
                  <a:pt x="451104" y="430477"/>
                </a:cubicBezTo>
                <a:cubicBezTo>
                  <a:pt x="451104" y="433728"/>
                  <a:pt x="445618" y="436573"/>
                  <a:pt x="434645" y="439012"/>
                </a:cubicBezTo>
                <a:cubicBezTo>
                  <a:pt x="423672" y="441450"/>
                  <a:pt x="418186" y="444701"/>
                  <a:pt x="418186" y="448765"/>
                </a:cubicBezTo>
                <a:cubicBezTo>
                  <a:pt x="418186" y="452829"/>
                  <a:pt x="420218" y="453439"/>
                  <a:pt x="424282" y="450594"/>
                </a:cubicBezTo>
                <a:cubicBezTo>
                  <a:pt x="428346" y="447749"/>
                  <a:pt x="429158" y="448765"/>
                  <a:pt x="426720" y="453642"/>
                </a:cubicBezTo>
                <a:cubicBezTo>
                  <a:pt x="424282" y="458519"/>
                  <a:pt x="420624" y="459738"/>
                  <a:pt x="415747" y="457300"/>
                </a:cubicBezTo>
                <a:cubicBezTo>
                  <a:pt x="412496" y="456487"/>
                  <a:pt x="408229" y="457503"/>
                  <a:pt x="402946" y="460348"/>
                </a:cubicBezTo>
                <a:cubicBezTo>
                  <a:pt x="397662" y="463193"/>
                  <a:pt x="393395" y="466444"/>
                  <a:pt x="390144" y="470101"/>
                </a:cubicBezTo>
                <a:cubicBezTo>
                  <a:pt x="386893" y="473759"/>
                  <a:pt x="386080" y="476807"/>
                  <a:pt x="387706" y="479245"/>
                </a:cubicBezTo>
                <a:cubicBezTo>
                  <a:pt x="389331" y="480058"/>
                  <a:pt x="389738" y="480464"/>
                  <a:pt x="388925" y="480464"/>
                </a:cubicBezTo>
                <a:cubicBezTo>
                  <a:pt x="388112" y="480464"/>
                  <a:pt x="386486" y="480058"/>
                  <a:pt x="384048" y="479245"/>
                </a:cubicBezTo>
                <a:cubicBezTo>
                  <a:pt x="377546" y="476807"/>
                  <a:pt x="372059" y="478636"/>
                  <a:pt x="367589" y="484732"/>
                </a:cubicBezTo>
                <a:cubicBezTo>
                  <a:pt x="363119" y="490828"/>
                  <a:pt x="362102" y="493876"/>
                  <a:pt x="364541" y="493876"/>
                </a:cubicBezTo>
                <a:cubicBezTo>
                  <a:pt x="366979" y="493876"/>
                  <a:pt x="365760" y="496314"/>
                  <a:pt x="360883" y="501191"/>
                </a:cubicBezTo>
                <a:cubicBezTo>
                  <a:pt x="356006" y="506068"/>
                  <a:pt x="351333" y="507693"/>
                  <a:pt x="346862" y="506068"/>
                </a:cubicBezTo>
                <a:cubicBezTo>
                  <a:pt x="342392" y="504442"/>
                  <a:pt x="334874" y="508912"/>
                  <a:pt x="324307" y="519479"/>
                </a:cubicBezTo>
                <a:cubicBezTo>
                  <a:pt x="316179" y="527607"/>
                  <a:pt x="313334" y="531264"/>
                  <a:pt x="315773" y="530452"/>
                </a:cubicBezTo>
                <a:cubicBezTo>
                  <a:pt x="320650" y="528013"/>
                  <a:pt x="322885" y="528216"/>
                  <a:pt x="322478" y="531061"/>
                </a:cubicBezTo>
                <a:cubicBezTo>
                  <a:pt x="322072" y="533906"/>
                  <a:pt x="305613" y="547520"/>
                  <a:pt x="273101" y="571904"/>
                </a:cubicBezTo>
                <a:cubicBezTo>
                  <a:pt x="247091" y="591412"/>
                  <a:pt x="209906" y="624940"/>
                  <a:pt x="161544" y="672488"/>
                </a:cubicBezTo>
                <a:cubicBezTo>
                  <a:pt x="113182" y="720037"/>
                  <a:pt x="84125" y="751533"/>
                  <a:pt x="74371" y="766976"/>
                </a:cubicBezTo>
                <a:cubicBezTo>
                  <a:pt x="67056" y="779168"/>
                  <a:pt x="58928" y="785264"/>
                  <a:pt x="49987" y="785264"/>
                </a:cubicBezTo>
                <a:cubicBezTo>
                  <a:pt x="29667" y="785264"/>
                  <a:pt x="19507" y="780388"/>
                  <a:pt x="19507" y="770634"/>
                </a:cubicBezTo>
                <a:cubicBezTo>
                  <a:pt x="19507" y="764944"/>
                  <a:pt x="16866" y="758036"/>
                  <a:pt x="11583" y="749908"/>
                </a:cubicBezTo>
                <a:cubicBezTo>
                  <a:pt x="6299" y="741780"/>
                  <a:pt x="2845" y="716989"/>
                  <a:pt x="1219" y="675536"/>
                </a:cubicBezTo>
                <a:lnTo>
                  <a:pt x="0" y="614576"/>
                </a:lnTo>
                <a:lnTo>
                  <a:pt x="13411" y="615796"/>
                </a:lnTo>
                <a:cubicBezTo>
                  <a:pt x="22352" y="616608"/>
                  <a:pt x="30480" y="613764"/>
                  <a:pt x="37795" y="607261"/>
                </a:cubicBezTo>
                <a:cubicBezTo>
                  <a:pt x="43485" y="603197"/>
                  <a:pt x="45923" y="602384"/>
                  <a:pt x="45111" y="604823"/>
                </a:cubicBezTo>
                <a:cubicBezTo>
                  <a:pt x="42672" y="608887"/>
                  <a:pt x="42875" y="610919"/>
                  <a:pt x="45720" y="610919"/>
                </a:cubicBezTo>
                <a:cubicBezTo>
                  <a:pt x="48565" y="610919"/>
                  <a:pt x="57099" y="604213"/>
                  <a:pt x="71323" y="590802"/>
                </a:cubicBezTo>
                <a:cubicBezTo>
                  <a:pt x="85547" y="577391"/>
                  <a:pt x="92659" y="569466"/>
                  <a:pt x="92659" y="567028"/>
                </a:cubicBezTo>
                <a:cubicBezTo>
                  <a:pt x="92659" y="562964"/>
                  <a:pt x="102413" y="551788"/>
                  <a:pt x="121920" y="533500"/>
                </a:cubicBezTo>
                <a:cubicBezTo>
                  <a:pt x="141427" y="515212"/>
                  <a:pt x="151994" y="506880"/>
                  <a:pt x="153619" y="508506"/>
                </a:cubicBezTo>
                <a:cubicBezTo>
                  <a:pt x="155245" y="510132"/>
                  <a:pt x="153416" y="512773"/>
                  <a:pt x="148133" y="516431"/>
                </a:cubicBezTo>
                <a:cubicBezTo>
                  <a:pt x="142850" y="520088"/>
                  <a:pt x="142240" y="521917"/>
                  <a:pt x="146304" y="521917"/>
                </a:cubicBezTo>
                <a:cubicBezTo>
                  <a:pt x="150368" y="521917"/>
                  <a:pt x="156058" y="517853"/>
                  <a:pt x="163373" y="509725"/>
                </a:cubicBezTo>
                <a:cubicBezTo>
                  <a:pt x="167437" y="504848"/>
                  <a:pt x="169062" y="502004"/>
                  <a:pt x="168250" y="501191"/>
                </a:cubicBezTo>
                <a:cubicBezTo>
                  <a:pt x="168250" y="501191"/>
                  <a:pt x="167437" y="501597"/>
                  <a:pt x="165811" y="502410"/>
                </a:cubicBezTo>
                <a:cubicBezTo>
                  <a:pt x="161747" y="504036"/>
                  <a:pt x="159715" y="504645"/>
                  <a:pt x="159715" y="504239"/>
                </a:cubicBezTo>
                <a:cubicBezTo>
                  <a:pt x="159715" y="503832"/>
                  <a:pt x="161341" y="501597"/>
                  <a:pt x="164592" y="497533"/>
                </a:cubicBezTo>
                <a:cubicBezTo>
                  <a:pt x="171094" y="489405"/>
                  <a:pt x="175971" y="486154"/>
                  <a:pt x="179222" y="487780"/>
                </a:cubicBezTo>
                <a:cubicBezTo>
                  <a:pt x="180848" y="489405"/>
                  <a:pt x="180442" y="491844"/>
                  <a:pt x="178003" y="495095"/>
                </a:cubicBezTo>
                <a:cubicBezTo>
                  <a:pt x="176378" y="497533"/>
                  <a:pt x="176378" y="498752"/>
                  <a:pt x="178003" y="498752"/>
                </a:cubicBezTo>
                <a:cubicBezTo>
                  <a:pt x="178816" y="497940"/>
                  <a:pt x="180848" y="496314"/>
                  <a:pt x="184099" y="493876"/>
                </a:cubicBezTo>
                <a:cubicBezTo>
                  <a:pt x="190602" y="488999"/>
                  <a:pt x="192837" y="485138"/>
                  <a:pt x="190805" y="482293"/>
                </a:cubicBezTo>
                <a:cubicBezTo>
                  <a:pt x="188773" y="479448"/>
                  <a:pt x="191008" y="475588"/>
                  <a:pt x="197510" y="470711"/>
                </a:cubicBezTo>
                <a:cubicBezTo>
                  <a:pt x="202387" y="466647"/>
                  <a:pt x="204826" y="464818"/>
                  <a:pt x="204826" y="465224"/>
                </a:cubicBezTo>
                <a:cubicBezTo>
                  <a:pt x="204826" y="465631"/>
                  <a:pt x="203200" y="468272"/>
                  <a:pt x="199949" y="473149"/>
                </a:cubicBezTo>
                <a:cubicBezTo>
                  <a:pt x="192634" y="482090"/>
                  <a:pt x="193040" y="484122"/>
                  <a:pt x="201168" y="479245"/>
                </a:cubicBezTo>
                <a:cubicBezTo>
                  <a:pt x="206045" y="476807"/>
                  <a:pt x="213360" y="471930"/>
                  <a:pt x="223114" y="464615"/>
                </a:cubicBezTo>
                <a:cubicBezTo>
                  <a:pt x="232867" y="458112"/>
                  <a:pt x="237744" y="453642"/>
                  <a:pt x="237744" y="451204"/>
                </a:cubicBezTo>
                <a:cubicBezTo>
                  <a:pt x="237744" y="450391"/>
                  <a:pt x="236525" y="450391"/>
                  <a:pt x="234087" y="451204"/>
                </a:cubicBezTo>
                <a:cubicBezTo>
                  <a:pt x="225146" y="453642"/>
                  <a:pt x="221082" y="454048"/>
                  <a:pt x="221894" y="452423"/>
                </a:cubicBezTo>
                <a:cubicBezTo>
                  <a:pt x="223520" y="449172"/>
                  <a:pt x="232054" y="442263"/>
                  <a:pt x="247498" y="431696"/>
                </a:cubicBezTo>
                <a:lnTo>
                  <a:pt x="269443" y="418285"/>
                </a:lnTo>
                <a:cubicBezTo>
                  <a:pt x="269443" y="419098"/>
                  <a:pt x="266598" y="422756"/>
                  <a:pt x="260909" y="429258"/>
                </a:cubicBezTo>
                <a:lnTo>
                  <a:pt x="246278" y="445108"/>
                </a:lnTo>
                <a:lnTo>
                  <a:pt x="268224" y="431696"/>
                </a:lnTo>
                <a:cubicBezTo>
                  <a:pt x="282042" y="422756"/>
                  <a:pt x="288950" y="416660"/>
                  <a:pt x="288950" y="413408"/>
                </a:cubicBezTo>
                <a:cubicBezTo>
                  <a:pt x="288950" y="410157"/>
                  <a:pt x="286919" y="409751"/>
                  <a:pt x="282854" y="412189"/>
                </a:cubicBezTo>
                <a:cubicBezTo>
                  <a:pt x="280416" y="413815"/>
                  <a:pt x="279603" y="413408"/>
                  <a:pt x="280416" y="410970"/>
                </a:cubicBezTo>
                <a:cubicBezTo>
                  <a:pt x="280416" y="410970"/>
                  <a:pt x="280416" y="409751"/>
                  <a:pt x="280416" y="407312"/>
                </a:cubicBezTo>
                <a:cubicBezTo>
                  <a:pt x="282854" y="402436"/>
                  <a:pt x="294234" y="392682"/>
                  <a:pt x="314554" y="378052"/>
                </a:cubicBezTo>
                <a:cubicBezTo>
                  <a:pt x="331622" y="365860"/>
                  <a:pt x="341376" y="355903"/>
                  <a:pt x="343814" y="348181"/>
                </a:cubicBezTo>
                <a:cubicBezTo>
                  <a:pt x="346253" y="340460"/>
                  <a:pt x="343002" y="330096"/>
                  <a:pt x="334061" y="317092"/>
                </a:cubicBezTo>
                <a:cubicBezTo>
                  <a:pt x="326746" y="305712"/>
                  <a:pt x="323088" y="296772"/>
                  <a:pt x="323088" y="290269"/>
                </a:cubicBezTo>
                <a:cubicBezTo>
                  <a:pt x="323088" y="283767"/>
                  <a:pt x="320853" y="276858"/>
                  <a:pt x="316382" y="269543"/>
                </a:cubicBezTo>
                <a:cubicBezTo>
                  <a:pt x="311912" y="262228"/>
                  <a:pt x="312522" y="244346"/>
                  <a:pt x="318211" y="215898"/>
                </a:cubicBezTo>
                <a:cubicBezTo>
                  <a:pt x="329590" y="164692"/>
                  <a:pt x="331216" y="134618"/>
                  <a:pt x="323088" y="125677"/>
                </a:cubicBezTo>
                <a:cubicBezTo>
                  <a:pt x="319837" y="121613"/>
                  <a:pt x="316382" y="113688"/>
                  <a:pt x="312725" y="101903"/>
                </a:cubicBezTo>
                <a:cubicBezTo>
                  <a:pt x="309067" y="90117"/>
                  <a:pt x="310083" y="83412"/>
                  <a:pt x="315773" y="81786"/>
                </a:cubicBezTo>
                <a:cubicBezTo>
                  <a:pt x="325526" y="77722"/>
                  <a:pt x="333654" y="83005"/>
                  <a:pt x="340157" y="97636"/>
                </a:cubicBezTo>
                <a:cubicBezTo>
                  <a:pt x="343408" y="107389"/>
                  <a:pt x="348691" y="112266"/>
                  <a:pt x="356006" y="112266"/>
                </a:cubicBezTo>
                <a:cubicBezTo>
                  <a:pt x="364134" y="112266"/>
                  <a:pt x="372872" y="119378"/>
                  <a:pt x="382219" y="133602"/>
                </a:cubicBezTo>
                <a:cubicBezTo>
                  <a:pt x="391566" y="147826"/>
                  <a:pt x="398272" y="163472"/>
                  <a:pt x="402336" y="180541"/>
                </a:cubicBezTo>
                <a:cubicBezTo>
                  <a:pt x="406400" y="200048"/>
                  <a:pt x="410870" y="217930"/>
                  <a:pt x="415747" y="234186"/>
                </a:cubicBezTo>
                <a:cubicBezTo>
                  <a:pt x="420624" y="250442"/>
                  <a:pt x="423062" y="264056"/>
                  <a:pt x="423062" y="275029"/>
                </a:cubicBezTo>
                <a:cubicBezTo>
                  <a:pt x="423062" y="286002"/>
                  <a:pt x="424282" y="291488"/>
                  <a:pt x="426720" y="291488"/>
                </a:cubicBezTo>
                <a:cubicBezTo>
                  <a:pt x="430784" y="291488"/>
                  <a:pt x="437490" y="287831"/>
                  <a:pt x="446837" y="280516"/>
                </a:cubicBezTo>
                <a:cubicBezTo>
                  <a:pt x="456184" y="273200"/>
                  <a:pt x="460451" y="268324"/>
                  <a:pt x="459639" y="265885"/>
                </a:cubicBezTo>
                <a:cubicBezTo>
                  <a:pt x="458013" y="262634"/>
                  <a:pt x="461670" y="258164"/>
                  <a:pt x="470611" y="252474"/>
                </a:cubicBezTo>
                <a:cubicBezTo>
                  <a:pt x="500685" y="232967"/>
                  <a:pt x="518160" y="220775"/>
                  <a:pt x="523037" y="215898"/>
                </a:cubicBezTo>
                <a:cubicBezTo>
                  <a:pt x="527914" y="211021"/>
                  <a:pt x="529133" y="202893"/>
                  <a:pt x="526694" y="191514"/>
                </a:cubicBezTo>
                <a:cubicBezTo>
                  <a:pt x="524256" y="177696"/>
                  <a:pt x="521208" y="167130"/>
                  <a:pt x="517550" y="159815"/>
                </a:cubicBezTo>
                <a:cubicBezTo>
                  <a:pt x="513893" y="152500"/>
                  <a:pt x="513283" y="138885"/>
                  <a:pt x="515722" y="118972"/>
                </a:cubicBezTo>
                <a:cubicBezTo>
                  <a:pt x="518160" y="99058"/>
                  <a:pt x="517754" y="89101"/>
                  <a:pt x="514502" y="89101"/>
                </a:cubicBezTo>
                <a:cubicBezTo>
                  <a:pt x="512064" y="89101"/>
                  <a:pt x="509219" y="85444"/>
                  <a:pt x="505968" y="78128"/>
                </a:cubicBezTo>
                <a:cubicBezTo>
                  <a:pt x="502717" y="70813"/>
                  <a:pt x="500685" y="63498"/>
                  <a:pt x="499872" y="56183"/>
                </a:cubicBezTo>
                <a:cubicBezTo>
                  <a:pt x="499872" y="51306"/>
                  <a:pt x="497230" y="47445"/>
                  <a:pt x="491947" y="44600"/>
                </a:cubicBezTo>
                <a:cubicBezTo>
                  <a:pt x="486664" y="41756"/>
                  <a:pt x="486258" y="38911"/>
                  <a:pt x="490728" y="36066"/>
                </a:cubicBezTo>
                <a:cubicBezTo>
                  <a:pt x="495198" y="33221"/>
                  <a:pt x="501498" y="35456"/>
                  <a:pt x="509626" y="42772"/>
                </a:cubicBezTo>
                <a:cubicBezTo>
                  <a:pt x="521818" y="53338"/>
                  <a:pt x="532994" y="63904"/>
                  <a:pt x="543154" y="74471"/>
                </a:cubicBezTo>
                <a:cubicBezTo>
                  <a:pt x="553314" y="85037"/>
                  <a:pt x="558394" y="91946"/>
                  <a:pt x="558394" y="95197"/>
                </a:cubicBezTo>
                <a:cubicBezTo>
                  <a:pt x="558394" y="98448"/>
                  <a:pt x="559816" y="100074"/>
                  <a:pt x="562661" y="100074"/>
                </a:cubicBezTo>
                <a:cubicBezTo>
                  <a:pt x="565506" y="100074"/>
                  <a:pt x="570179" y="105764"/>
                  <a:pt x="576682" y="117143"/>
                </a:cubicBezTo>
                <a:cubicBezTo>
                  <a:pt x="583184" y="128522"/>
                  <a:pt x="589686" y="134212"/>
                  <a:pt x="596189" y="134212"/>
                </a:cubicBezTo>
                <a:cubicBezTo>
                  <a:pt x="601879" y="134212"/>
                  <a:pt x="618541" y="127506"/>
                  <a:pt x="646176" y="114095"/>
                </a:cubicBezTo>
                <a:cubicBezTo>
                  <a:pt x="673811" y="100684"/>
                  <a:pt x="688442" y="92352"/>
                  <a:pt x="690067" y="89101"/>
                </a:cubicBezTo>
                <a:cubicBezTo>
                  <a:pt x="691693" y="86663"/>
                  <a:pt x="691287" y="85444"/>
                  <a:pt x="688848" y="85444"/>
                </a:cubicBezTo>
                <a:cubicBezTo>
                  <a:pt x="687223" y="85444"/>
                  <a:pt x="685597" y="85850"/>
                  <a:pt x="683971" y="86663"/>
                </a:cubicBezTo>
                <a:cubicBezTo>
                  <a:pt x="682346" y="87476"/>
                  <a:pt x="681939" y="87476"/>
                  <a:pt x="682752" y="86663"/>
                </a:cubicBezTo>
                <a:cubicBezTo>
                  <a:pt x="684378" y="85037"/>
                  <a:pt x="690474" y="80973"/>
                  <a:pt x="701040" y="74471"/>
                </a:cubicBezTo>
                <a:cubicBezTo>
                  <a:pt x="719734" y="64717"/>
                  <a:pt x="734771" y="59231"/>
                  <a:pt x="746150" y="58012"/>
                </a:cubicBezTo>
                <a:cubicBezTo>
                  <a:pt x="757530" y="56792"/>
                  <a:pt x="765658" y="55980"/>
                  <a:pt x="770534" y="55573"/>
                </a:cubicBezTo>
                <a:cubicBezTo>
                  <a:pt x="775411" y="55167"/>
                  <a:pt x="777850" y="50493"/>
                  <a:pt x="777850" y="41552"/>
                </a:cubicBezTo>
                <a:cubicBezTo>
                  <a:pt x="777850" y="33424"/>
                  <a:pt x="779272" y="29157"/>
                  <a:pt x="782117" y="28751"/>
                </a:cubicBezTo>
                <a:close/>
                <a:moveTo>
                  <a:pt x="1787804" y="252"/>
                </a:moveTo>
                <a:cubicBezTo>
                  <a:pt x="1795831" y="1166"/>
                  <a:pt x="1804822" y="4570"/>
                  <a:pt x="1814779" y="10463"/>
                </a:cubicBezTo>
                <a:cubicBezTo>
                  <a:pt x="1834693" y="22248"/>
                  <a:pt x="1848307" y="37488"/>
                  <a:pt x="1855623" y="56183"/>
                </a:cubicBezTo>
                <a:cubicBezTo>
                  <a:pt x="1858061" y="63498"/>
                  <a:pt x="1856842" y="74064"/>
                  <a:pt x="1851965" y="87882"/>
                </a:cubicBezTo>
                <a:cubicBezTo>
                  <a:pt x="1847088" y="101700"/>
                  <a:pt x="1840179" y="113485"/>
                  <a:pt x="1831238" y="123239"/>
                </a:cubicBezTo>
                <a:cubicBezTo>
                  <a:pt x="1821485" y="134618"/>
                  <a:pt x="1810918" y="147420"/>
                  <a:pt x="1799540" y="161644"/>
                </a:cubicBezTo>
                <a:cubicBezTo>
                  <a:pt x="1788160" y="175868"/>
                  <a:pt x="1775968" y="189279"/>
                  <a:pt x="1762964" y="201877"/>
                </a:cubicBezTo>
                <a:cubicBezTo>
                  <a:pt x="1749958" y="214476"/>
                  <a:pt x="1744269" y="221588"/>
                  <a:pt x="1745895" y="223213"/>
                </a:cubicBezTo>
                <a:cubicBezTo>
                  <a:pt x="1747520" y="224026"/>
                  <a:pt x="1758899" y="221181"/>
                  <a:pt x="1780032" y="214679"/>
                </a:cubicBezTo>
                <a:cubicBezTo>
                  <a:pt x="1801165" y="208176"/>
                  <a:pt x="1813764" y="203300"/>
                  <a:pt x="1817828" y="200048"/>
                </a:cubicBezTo>
                <a:cubicBezTo>
                  <a:pt x="1821891" y="197610"/>
                  <a:pt x="1823924" y="191920"/>
                  <a:pt x="1823924" y="182980"/>
                </a:cubicBezTo>
                <a:cubicBezTo>
                  <a:pt x="1823924" y="174039"/>
                  <a:pt x="1832458" y="161034"/>
                  <a:pt x="1849526" y="143965"/>
                </a:cubicBezTo>
                <a:cubicBezTo>
                  <a:pt x="1860093" y="131773"/>
                  <a:pt x="1867815" y="124458"/>
                  <a:pt x="1872692" y="122020"/>
                </a:cubicBezTo>
                <a:cubicBezTo>
                  <a:pt x="1877568" y="119581"/>
                  <a:pt x="1885290" y="118362"/>
                  <a:pt x="1895856" y="118362"/>
                </a:cubicBezTo>
                <a:cubicBezTo>
                  <a:pt x="1910487" y="118362"/>
                  <a:pt x="1917802" y="119581"/>
                  <a:pt x="1917802" y="122020"/>
                </a:cubicBezTo>
                <a:cubicBezTo>
                  <a:pt x="1917802" y="124458"/>
                  <a:pt x="1923694" y="127912"/>
                  <a:pt x="1935480" y="132383"/>
                </a:cubicBezTo>
                <a:cubicBezTo>
                  <a:pt x="1947266" y="136853"/>
                  <a:pt x="1960068" y="145591"/>
                  <a:pt x="1973885" y="158596"/>
                </a:cubicBezTo>
                <a:cubicBezTo>
                  <a:pt x="1987702" y="171600"/>
                  <a:pt x="1996237" y="185824"/>
                  <a:pt x="1999489" y="201268"/>
                </a:cubicBezTo>
                <a:cubicBezTo>
                  <a:pt x="2005991" y="242720"/>
                  <a:pt x="1998675" y="269136"/>
                  <a:pt x="1977543" y="280516"/>
                </a:cubicBezTo>
                <a:cubicBezTo>
                  <a:pt x="1968602" y="285392"/>
                  <a:pt x="1963116" y="289253"/>
                  <a:pt x="1961084" y="292098"/>
                </a:cubicBezTo>
                <a:cubicBezTo>
                  <a:pt x="1959051" y="294943"/>
                  <a:pt x="1951127" y="297178"/>
                  <a:pt x="1937309" y="298804"/>
                </a:cubicBezTo>
                <a:cubicBezTo>
                  <a:pt x="1909674" y="302868"/>
                  <a:pt x="1902359" y="313028"/>
                  <a:pt x="1915364" y="329284"/>
                </a:cubicBezTo>
                <a:cubicBezTo>
                  <a:pt x="1919427" y="335786"/>
                  <a:pt x="1927962" y="343914"/>
                  <a:pt x="1940967" y="353668"/>
                </a:cubicBezTo>
                <a:cubicBezTo>
                  <a:pt x="1953972" y="363421"/>
                  <a:pt x="1962100" y="368298"/>
                  <a:pt x="1965351" y="368298"/>
                </a:cubicBezTo>
                <a:cubicBezTo>
                  <a:pt x="1967789" y="368298"/>
                  <a:pt x="1973479" y="373175"/>
                  <a:pt x="1982419" y="382928"/>
                </a:cubicBezTo>
                <a:cubicBezTo>
                  <a:pt x="1988922" y="389431"/>
                  <a:pt x="1992376" y="393698"/>
                  <a:pt x="1992783" y="395730"/>
                </a:cubicBezTo>
                <a:cubicBezTo>
                  <a:pt x="1993189" y="397762"/>
                  <a:pt x="1991767" y="400404"/>
                  <a:pt x="1988516" y="403655"/>
                </a:cubicBezTo>
                <a:cubicBezTo>
                  <a:pt x="1982826" y="407719"/>
                  <a:pt x="1977543" y="410157"/>
                  <a:pt x="1972666" y="410970"/>
                </a:cubicBezTo>
                <a:cubicBezTo>
                  <a:pt x="1966976" y="411783"/>
                  <a:pt x="1957426" y="415237"/>
                  <a:pt x="1944015" y="421333"/>
                </a:cubicBezTo>
                <a:cubicBezTo>
                  <a:pt x="1930603" y="427429"/>
                  <a:pt x="1922272" y="432509"/>
                  <a:pt x="1919021" y="436573"/>
                </a:cubicBezTo>
                <a:cubicBezTo>
                  <a:pt x="1914144" y="440637"/>
                  <a:pt x="1905204" y="443685"/>
                  <a:pt x="1892198" y="445717"/>
                </a:cubicBezTo>
                <a:cubicBezTo>
                  <a:pt x="1879194" y="447749"/>
                  <a:pt x="1870457" y="451000"/>
                  <a:pt x="1865986" y="455471"/>
                </a:cubicBezTo>
                <a:cubicBezTo>
                  <a:pt x="1861515" y="459941"/>
                  <a:pt x="1857045" y="462177"/>
                  <a:pt x="1852575" y="462177"/>
                </a:cubicBezTo>
                <a:cubicBezTo>
                  <a:pt x="1848104" y="462177"/>
                  <a:pt x="1842821" y="465224"/>
                  <a:pt x="1836725" y="471320"/>
                </a:cubicBezTo>
                <a:cubicBezTo>
                  <a:pt x="1830629" y="477416"/>
                  <a:pt x="1824330" y="481684"/>
                  <a:pt x="1817828" y="484122"/>
                </a:cubicBezTo>
                <a:cubicBezTo>
                  <a:pt x="1803197" y="488999"/>
                  <a:pt x="1806042" y="492250"/>
                  <a:pt x="1826362" y="493876"/>
                </a:cubicBezTo>
                <a:cubicBezTo>
                  <a:pt x="1826362" y="493876"/>
                  <a:pt x="1834084" y="493876"/>
                  <a:pt x="1849526" y="493876"/>
                </a:cubicBezTo>
                <a:cubicBezTo>
                  <a:pt x="1877162" y="494688"/>
                  <a:pt x="1903171" y="498346"/>
                  <a:pt x="1927556" y="504848"/>
                </a:cubicBezTo>
                <a:cubicBezTo>
                  <a:pt x="1988516" y="521917"/>
                  <a:pt x="2026717" y="533703"/>
                  <a:pt x="2042160" y="540205"/>
                </a:cubicBezTo>
                <a:cubicBezTo>
                  <a:pt x="2055165" y="546708"/>
                  <a:pt x="2063699" y="549959"/>
                  <a:pt x="2067763" y="549959"/>
                </a:cubicBezTo>
                <a:cubicBezTo>
                  <a:pt x="2070202" y="549959"/>
                  <a:pt x="2078736" y="553616"/>
                  <a:pt x="2093367" y="560932"/>
                </a:cubicBezTo>
                <a:cubicBezTo>
                  <a:pt x="2107997" y="568247"/>
                  <a:pt x="2116531" y="573124"/>
                  <a:pt x="2118970" y="575562"/>
                </a:cubicBezTo>
                <a:cubicBezTo>
                  <a:pt x="2120595" y="577188"/>
                  <a:pt x="2126691" y="581658"/>
                  <a:pt x="2137258" y="588973"/>
                </a:cubicBezTo>
                <a:cubicBezTo>
                  <a:pt x="2146199" y="594663"/>
                  <a:pt x="2155749" y="604416"/>
                  <a:pt x="2165909" y="618234"/>
                </a:cubicBezTo>
                <a:cubicBezTo>
                  <a:pt x="2176069" y="632052"/>
                  <a:pt x="2181962" y="643024"/>
                  <a:pt x="2183587" y="651152"/>
                </a:cubicBezTo>
                <a:cubicBezTo>
                  <a:pt x="2185213" y="658468"/>
                  <a:pt x="2184400" y="664767"/>
                  <a:pt x="2181149" y="670050"/>
                </a:cubicBezTo>
                <a:cubicBezTo>
                  <a:pt x="2177898" y="675333"/>
                  <a:pt x="2173427" y="677975"/>
                  <a:pt x="2167738" y="677975"/>
                </a:cubicBezTo>
                <a:cubicBezTo>
                  <a:pt x="2161236" y="677975"/>
                  <a:pt x="2151888" y="674724"/>
                  <a:pt x="2139696" y="668221"/>
                </a:cubicBezTo>
                <a:cubicBezTo>
                  <a:pt x="2112874" y="654404"/>
                  <a:pt x="2085645" y="646682"/>
                  <a:pt x="2058010" y="645056"/>
                </a:cubicBezTo>
                <a:cubicBezTo>
                  <a:pt x="2042567" y="644244"/>
                  <a:pt x="2031797" y="640586"/>
                  <a:pt x="2025701" y="634084"/>
                </a:cubicBezTo>
                <a:cubicBezTo>
                  <a:pt x="2019605" y="627581"/>
                  <a:pt x="2015541" y="625346"/>
                  <a:pt x="2013509" y="627378"/>
                </a:cubicBezTo>
                <a:cubicBezTo>
                  <a:pt x="2011477" y="629410"/>
                  <a:pt x="2008226" y="628394"/>
                  <a:pt x="2003756" y="624330"/>
                </a:cubicBezTo>
                <a:cubicBezTo>
                  <a:pt x="1999285" y="620266"/>
                  <a:pt x="1983639" y="618640"/>
                  <a:pt x="1956816" y="619453"/>
                </a:cubicBezTo>
                <a:cubicBezTo>
                  <a:pt x="1932432" y="620266"/>
                  <a:pt x="1920647" y="619860"/>
                  <a:pt x="1921460" y="618234"/>
                </a:cubicBezTo>
                <a:cubicBezTo>
                  <a:pt x="1923898" y="616608"/>
                  <a:pt x="1940560" y="612138"/>
                  <a:pt x="1971447" y="604823"/>
                </a:cubicBezTo>
                <a:cubicBezTo>
                  <a:pt x="2002333" y="597508"/>
                  <a:pt x="2018589" y="593037"/>
                  <a:pt x="2020214" y="591412"/>
                </a:cubicBezTo>
                <a:cubicBezTo>
                  <a:pt x="2020214" y="591412"/>
                  <a:pt x="2018589" y="590192"/>
                  <a:pt x="2015338" y="587754"/>
                </a:cubicBezTo>
                <a:cubicBezTo>
                  <a:pt x="2011274" y="585316"/>
                  <a:pt x="2005788" y="582268"/>
                  <a:pt x="1998879" y="578610"/>
                </a:cubicBezTo>
                <a:cubicBezTo>
                  <a:pt x="1991970" y="574952"/>
                  <a:pt x="1984452" y="571092"/>
                  <a:pt x="1976323" y="567028"/>
                </a:cubicBezTo>
                <a:cubicBezTo>
                  <a:pt x="1951939" y="555648"/>
                  <a:pt x="1931213" y="547724"/>
                  <a:pt x="1914144" y="543253"/>
                </a:cubicBezTo>
                <a:cubicBezTo>
                  <a:pt x="1897076" y="538783"/>
                  <a:pt x="1867408" y="533703"/>
                  <a:pt x="1825143" y="528013"/>
                </a:cubicBezTo>
                <a:cubicBezTo>
                  <a:pt x="1809699" y="525575"/>
                  <a:pt x="1796695" y="523949"/>
                  <a:pt x="1786128" y="523136"/>
                </a:cubicBezTo>
                <a:cubicBezTo>
                  <a:pt x="1775561" y="522324"/>
                  <a:pt x="1767027" y="521714"/>
                  <a:pt x="1760525" y="521308"/>
                </a:cubicBezTo>
                <a:cubicBezTo>
                  <a:pt x="1754023" y="520901"/>
                  <a:pt x="1749145" y="521104"/>
                  <a:pt x="1745895" y="521917"/>
                </a:cubicBezTo>
                <a:cubicBezTo>
                  <a:pt x="1742644" y="522730"/>
                  <a:pt x="1741018" y="523949"/>
                  <a:pt x="1741018" y="525575"/>
                </a:cubicBezTo>
                <a:cubicBezTo>
                  <a:pt x="1741018" y="528826"/>
                  <a:pt x="1724965" y="551991"/>
                  <a:pt x="1692859" y="595069"/>
                </a:cubicBezTo>
                <a:cubicBezTo>
                  <a:pt x="1660754" y="638148"/>
                  <a:pt x="1632916" y="673911"/>
                  <a:pt x="1609345" y="702359"/>
                </a:cubicBezTo>
                <a:cubicBezTo>
                  <a:pt x="1591463" y="723492"/>
                  <a:pt x="1576629" y="741373"/>
                  <a:pt x="1564844" y="756004"/>
                </a:cubicBezTo>
                <a:cubicBezTo>
                  <a:pt x="1553058" y="770634"/>
                  <a:pt x="1540459" y="785264"/>
                  <a:pt x="1527048" y="799895"/>
                </a:cubicBezTo>
                <a:cubicBezTo>
                  <a:pt x="1513637" y="814525"/>
                  <a:pt x="1505306" y="824076"/>
                  <a:pt x="1502055" y="828546"/>
                </a:cubicBezTo>
                <a:cubicBezTo>
                  <a:pt x="1498803" y="833016"/>
                  <a:pt x="1484986" y="848460"/>
                  <a:pt x="1460602" y="874876"/>
                </a:cubicBezTo>
                <a:cubicBezTo>
                  <a:pt x="1436218" y="901292"/>
                  <a:pt x="1421587" y="917751"/>
                  <a:pt x="1416710" y="924253"/>
                </a:cubicBezTo>
                <a:cubicBezTo>
                  <a:pt x="1408583" y="935632"/>
                  <a:pt x="1398626" y="947418"/>
                  <a:pt x="1386840" y="959610"/>
                </a:cubicBezTo>
                <a:cubicBezTo>
                  <a:pt x="1375055" y="971802"/>
                  <a:pt x="1367943" y="977898"/>
                  <a:pt x="1365504" y="977898"/>
                </a:cubicBezTo>
                <a:cubicBezTo>
                  <a:pt x="1362253" y="977898"/>
                  <a:pt x="1357173" y="980946"/>
                  <a:pt x="1350264" y="987042"/>
                </a:cubicBezTo>
                <a:cubicBezTo>
                  <a:pt x="1343356" y="993138"/>
                  <a:pt x="1332992" y="1003095"/>
                  <a:pt x="1319175" y="1016912"/>
                </a:cubicBezTo>
                <a:cubicBezTo>
                  <a:pt x="1280973" y="1052676"/>
                  <a:pt x="1258621" y="1047392"/>
                  <a:pt x="1252118" y="1001063"/>
                </a:cubicBezTo>
                <a:cubicBezTo>
                  <a:pt x="1250493" y="987245"/>
                  <a:pt x="1248867" y="977492"/>
                  <a:pt x="1247242" y="971802"/>
                </a:cubicBezTo>
                <a:cubicBezTo>
                  <a:pt x="1245616" y="966112"/>
                  <a:pt x="1246429" y="962252"/>
                  <a:pt x="1249680" y="960220"/>
                </a:cubicBezTo>
                <a:cubicBezTo>
                  <a:pt x="1252932" y="958188"/>
                  <a:pt x="1253744" y="952498"/>
                  <a:pt x="1252118" y="943151"/>
                </a:cubicBezTo>
                <a:cubicBezTo>
                  <a:pt x="1250493" y="933804"/>
                  <a:pt x="1251306" y="927911"/>
                  <a:pt x="1254557" y="925472"/>
                </a:cubicBezTo>
                <a:cubicBezTo>
                  <a:pt x="1257808" y="923034"/>
                  <a:pt x="1257808" y="919783"/>
                  <a:pt x="1254557" y="915719"/>
                </a:cubicBezTo>
                <a:cubicBezTo>
                  <a:pt x="1251306" y="911655"/>
                  <a:pt x="1250493" y="907794"/>
                  <a:pt x="1252118" y="904136"/>
                </a:cubicBezTo>
                <a:cubicBezTo>
                  <a:pt x="1253744" y="900479"/>
                  <a:pt x="1257402" y="898650"/>
                  <a:pt x="1263092" y="898650"/>
                </a:cubicBezTo>
                <a:cubicBezTo>
                  <a:pt x="1268781" y="898650"/>
                  <a:pt x="1274877" y="895805"/>
                  <a:pt x="1281380" y="890116"/>
                </a:cubicBezTo>
                <a:cubicBezTo>
                  <a:pt x="1287882" y="884426"/>
                  <a:pt x="1300074" y="871015"/>
                  <a:pt x="1317956" y="849882"/>
                </a:cubicBezTo>
                <a:cubicBezTo>
                  <a:pt x="1335837" y="828749"/>
                  <a:pt x="1344778" y="820215"/>
                  <a:pt x="1344778" y="824279"/>
                </a:cubicBezTo>
                <a:cubicBezTo>
                  <a:pt x="1345591" y="826717"/>
                  <a:pt x="1343152" y="834845"/>
                  <a:pt x="1337463" y="848663"/>
                </a:cubicBezTo>
                <a:cubicBezTo>
                  <a:pt x="1332586" y="859229"/>
                  <a:pt x="1331773" y="865325"/>
                  <a:pt x="1335024" y="866951"/>
                </a:cubicBezTo>
                <a:cubicBezTo>
                  <a:pt x="1338276" y="868576"/>
                  <a:pt x="1343559" y="864512"/>
                  <a:pt x="1350874" y="854759"/>
                </a:cubicBezTo>
                <a:cubicBezTo>
                  <a:pt x="1359814" y="844192"/>
                  <a:pt x="1374242" y="828952"/>
                  <a:pt x="1394156" y="809039"/>
                </a:cubicBezTo>
                <a:cubicBezTo>
                  <a:pt x="1414069" y="789125"/>
                  <a:pt x="1427277" y="774698"/>
                  <a:pt x="1433779" y="765757"/>
                </a:cubicBezTo>
                <a:cubicBezTo>
                  <a:pt x="1447597" y="751127"/>
                  <a:pt x="1457351" y="742999"/>
                  <a:pt x="1463040" y="741373"/>
                </a:cubicBezTo>
                <a:cubicBezTo>
                  <a:pt x="1461415" y="743812"/>
                  <a:pt x="1461008" y="745437"/>
                  <a:pt x="1461821" y="746250"/>
                </a:cubicBezTo>
                <a:cubicBezTo>
                  <a:pt x="1462634" y="746250"/>
                  <a:pt x="1463853" y="745844"/>
                  <a:pt x="1465479" y="745031"/>
                </a:cubicBezTo>
                <a:cubicBezTo>
                  <a:pt x="1468729" y="742592"/>
                  <a:pt x="1470355" y="738732"/>
                  <a:pt x="1470355" y="733448"/>
                </a:cubicBezTo>
                <a:cubicBezTo>
                  <a:pt x="1470355" y="728165"/>
                  <a:pt x="1476858" y="718818"/>
                  <a:pt x="1489863" y="705407"/>
                </a:cubicBezTo>
                <a:cubicBezTo>
                  <a:pt x="1502867" y="691996"/>
                  <a:pt x="1517091" y="676349"/>
                  <a:pt x="1532534" y="658468"/>
                </a:cubicBezTo>
                <a:cubicBezTo>
                  <a:pt x="1547978" y="640586"/>
                  <a:pt x="1561999" y="624940"/>
                  <a:pt x="1574597" y="611528"/>
                </a:cubicBezTo>
                <a:cubicBezTo>
                  <a:pt x="1587196" y="598117"/>
                  <a:pt x="1594511" y="587754"/>
                  <a:pt x="1596542" y="580439"/>
                </a:cubicBezTo>
                <a:cubicBezTo>
                  <a:pt x="1598575" y="573124"/>
                  <a:pt x="1601013" y="569466"/>
                  <a:pt x="1603858" y="569466"/>
                </a:cubicBezTo>
                <a:cubicBezTo>
                  <a:pt x="1606703" y="569466"/>
                  <a:pt x="1608125" y="567231"/>
                  <a:pt x="1608125" y="562760"/>
                </a:cubicBezTo>
                <a:cubicBezTo>
                  <a:pt x="1608125" y="558290"/>
                  <a:pt x="1604467" y="556055"/>
                  <a:pt x="1597152" y="556055"/>
                </a:cubicBezTo>
                <a:cubicBezTo>
                  <a:pt x="1587399" y="556055"/>
                  <a:pt x="1577442" y="554429"/>
                  <a:pt x="1567282" y="551178"/>
                </a:cubicBezTo>
                <a:cubicBezTo>
                  <a:pt x="1557122" y="547927"/>
                  <a:pt x="1552449" y="544676"/>
                  <a:pt x="1553261" y="541424"/>
                </a:cubicBezTo>
                <a:cubicBezTo>
                  <a:pt x="1554074" y="537360"/>
                  <a:pt x="1552449" y="535328"/>
                  <a:pt x="1548384" y="535328"/>
                </a:cubicBezTo>
                <a:cubicBezTo>
                  <a:pt x="1541069" y="535328"/>
                  <a:pt x="1535176" y="530045"/>
                  <a:pt x="1530706" y="519479"/>
                </a:cubicBezTo>
                <a:cubicBezTo>
                  <a:pt x="1526236" y="508912"/>
                  <a:pt x="1524407" y="495908"/>
                  <a:pt x="1525219" y="480464"/>
                </a:cubicBezTo>
                <a:lnTo>
                  <a:pt x="1527658" y="449984"/>
                </a:lnTo>
                <a:lnTo>
                  <a:pt x="1566672" y="432916"/>
                </a:lnTo>
                <a:cubicBezTo>
                  <a:pt x="1593495" y="420724"/>
                  <a:pt x="1613205" y="410767"/>
                  <a:pt x="1625804" y="403045"/>
                </a:cubicBezTo>
                <a:cubicBezTo>
                  <a:pt x="1638402" y="395324"/>
                  <a:pt x="1651813" y="387602"/>
                  <a:pt x="1666037" y="379880"/>
                </a:cubicBezTo>
                <a:cubicBezTo>
                  <a:pt x="1680261" y="372159"/>
                  <a:pt x="1696720" y="363015"/>
                  <a:pt x="1715415" y="352448"/>
                </a:cubicBezTo>
                <a:cubicBezTo>
                  <a:pt x="1734109" y="341882"/>
                  <a:pt x="1751584" y="332738"/>
                  <a:pt x="1767840" y="325016"/>
                </a:cubicBezTo>
                <a:cubicBezTo>
                  <a:pt x="1784096" y="317295"/>
                  <a:pt x="1806245" y="304087"/>
                  <a:pt x="1834287" y="285392"/>
                </a:cubicBezTo>
                <a:cubicBezTo>
                  <a:pt x="1862328" y="266698"/>
                  <a:pt x="1880007" y="253693"/>
                  <a:pt x="1887322" y="246378"/>
                </a:cubicBezTo>
                <a:cubicBezTo>
                  <a:pt x="1897076" y="235812"/>
                  <a:pt x="1906219" y="223213"/>
                  <a:pt x="1914754" y="208583"/>
                </a:cubicBezTo>
                <a:cubicBezTo>
                  <a:pt x="1923289" y="193952"/>
                  <a:pt x="1927556" y="183386"/>
                  <a:pt x="1927556" y="176884"/>
                </a:cubicBezTo>
                <a:cubicBezTo>
                  <a:pt x="1927556" y="167943"/>
                  <a:pt x="1922679" y="162253"/>
                  <a:pt x="1912925" y="159815"/>
                </a:cubicBezTo>
                <a:cubicBezTo>
                  <a:pt x="1896669" y="156564"/>
                  <a:pt x="1884274" y="159002"/>
                  <a:pt x="1875739" y="167130"/>
                </a:cubicBezTo>
                <a:cubicBezTo>
                  <a:pt x="1867205" y="175258"/>
                  <a:pt x="1866189" y="186231"/>
                  <a:pt x="1872692" y="200048"/>
                </a:cubicBezTo>
                <a:cubicBezTo>
                  <a:pt x="1880007" y="216304"/>
                  <a:pt x="1875536" y="228496"/>
                  <a:pt x="1859280" y="236624"/>
                </a:cubicBezTo>
                <a:cubicBezTo>
                  <a:pt x="1850340" y="241501"/>
                  <a:pt x="1842821" y="246784"/>
                  <a:pt x="1836725" y="252474"/>
                </a:cubicBezTo>
                <a:cubicBezTo>
                  <a:pt x="1830629" y="258164"/>
                  <a:pt x="1826159" y="261008"/>
                  <a:pt x="1823314" y="261008"/>
                </a:cubicBezTo>
                <a:cubicBezTo>
                  <a:pt x="1820469" y="261008"/>
                  <a:pt x="1819046" y="263244"/>
                  <a:pt x="1819046" y="267714"/>
                </a:cubicBezTo>
                <a:cubicBezTo>
                  <a:pt x="1819046" y="272184"/>
                  <a:pt x="1812950" y="276452"/>
                  <a:pt x="1800758" y="280516"/>
                </a:cubicBezTo>
                <a:cubicBezTo>
                  <a:pt x="1788566" y="284580"/>
                  <a:pt x="1774546" y="291285"/>
                  <a:pt x="1758696" y="300632"/>
                </a:cubicBezTo>
                <a:cubicBezTo>
                  <a:pt x="1742847" y="309980"/>
                  <a:pt x="1732687" y="314653"/>
                  <a:pt x="1728216" y="314653"/>
                </a:cubicBezTo>
                <a:cubicBezTo>
                  <a:pt x="1723746" y="314653"/>
                  <a:pt x="1720495" y="316279"/>
                  <a:pt x="1718462" y="319530"/>
                </a:cubicBezTo>
                <a:cubicBezTo>
                  <a:pt x="1716431" y="322781"/>
                  <a:pt x="1708303" y="327658"/>
                  <a:pt x="1694078" y="334160"/>
                </a:cubicBezTo>
                <a:cubicBezTo>
                  <a:pt x="1679854" y="340663"/>
                  <a:pt x="1670304" y="343914"/>
                  <a:pt x="1665428" y="343914"/>
                </a:cubicBezTo>
                <a:cubicBezTo>
                  <a:pt x="1660550" y="343914"/>
                  <a:pt x="1657096" y="345540"/>
                  <a:pt x="1655065" y="348791"/>
                </a:cubicBezTo>
                <a:cubicBezTo>
                  <a:pt x="1653033" y="352042"/>
                  <a:pt x="1643075" y="353668"/>
                  <a:pt x="1625194" y="353668"/>
                </a:cubicBezTo>
                <a:cubicBezTo>
                  <a:pt x="1607313" y="353668"/>
                  <a:pt x="1598371" y="352042"/>
                  <a:pt x="1598371" y="348791"/>
                </a:cubicBezTo>
                <a:cubicBezTo>
                  <a:pt x="1598371" y="345540"/>
                  <a:pt x="1595933" y="343914"/>
                  <a:pt x="1591057" y="343914"/>
                </a:cubicBezTo>
                <a:cubicBezTo>
                  <a:pt x="1585367" y="343914"/>
                  <a:pt x="1580490" y="324813"/>
                  <a:pt x="1576426" y="286612"/>
                </a:cubicBezTo>
                <a:cubicBezTo>
                  <a:pt x="1574800" y="269543"/>
                  <a:pt x="1571549" y="255319"/>
                  <a:pt x="1566672" y="243940"/>
                </a:cubicBezTo>
                <a:cubicBezTo>
                  <a:pt x="1563421" y="235812"/>
                  <a:pt x="1562202" y="230122"/>
                  <a:pt x="1563015" y="226871"/>
                </a:cubicBezTo>
                <a:cubicBezTo>
                  <a:pt x="1563828" y="223620"/>
                  <a:pt x="1568298" y="217930"/>
                  <a:pt x="1576426" y="209802"/>
                </a:cubicBezTo>
                <a:cubicBezTo>
                  <a:pt x="1587805" y="198423"/>
                  <a:pt x="1596340" y="191717"/>
                  <a:pt x="1602029" y="189685"/>
                </a:cubicBezTo>
                <a:cubicBezTo>
                  <a:pt x="1607719" y="187653"/>
                  <a:pt x="1617066" y="180948"/>
                  <a:pt x="1630071" y="169568"/>
                </a:cubicBezTo>
                <a:cubicBezTo>
                  <a:pt x="1682090" y="123239"/>
                  <a:pt x="1716228" y="90727"/>
                  <a:pt x="1732483" y="72032"/>
                </a:cubicBezTo>
                <a:cubicBezTo>
                  <a:pt x="1748740" y="53338"/>
                  <a:pt x="1757274" y="37488"/>
                  <a:pt x="1758086" y="24484"/>
                </a:cubicBezTo>
                <a:cubicBezTo>
                  <a:pt x="1758899" y="13917"/>
                  <a:pt x="1761744" y="7415"/>
                  <a:pt x="1766621" y="4976"/>
                </a:cubicBezTo>
                <a:cubicBezTo>
                  <a:pt x="1772717" y="912"/>
                  <a:pt x="1779778" y="-662"/>
                  <a:pt x="1787804" y="252"/>
                </a:cubicBezTo>
                <a:close/>
              </a:path>
            </a:pathLst>
          </a:custGeom>
          <a:solidFill>
            <a:schemeClr val="tx1">
              <a:lumMod val="95000"/>
              <a:lumOff val="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2191999" y="-1"/>
            <a:ext cx="1" cy="6948001"/>
          </a:xfrm>
          <a:prstGeom prst="line">
            <a:avLst/>
          </a:prstGeom>
          <a:ln w="190500">
            <a:solidFill>
              <a:srgbClr val="009017"/>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23" idx="2"/>
          </p:cNvCxnSpPr>
          <p:nvPr/>
        </p:nvCxnSpPr>
        <p:spPr>
          <a:xfrm>
            <a:off x="0" y="-1"/>
            <a:ext cx="0" cy="6948001"/>
          </a:xfrm>
          <a:prstGeom prst="line">
            <a:avLst/>
          </a:prstGeom>
          <a:ln w="190500">
            <a:solidFill>
              <a:srgbClr val="009017"/>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832804" y="7628417"/>
            <a:ext cx="10572126" cy="4384761"/>
            <a:chOff x="758997" y="6858000"/>
            <a:chExt cx="10572126" cy="4384761"/>
          </a:xfrm>
        </p:grpSpPr>
        <p:sp>
          <p:nvSpPr>
            <p:cNvPr id="3" name="文本框 2"/>
            <p:cNvSpPr txBox="1"/>
            <p:nvPr/>
          </p:nvSpPr>
          <p:spPr>
            <a:xfrm>
              <a:off x="2361645" y="6858000"/>
              <a:ext cx="7468712" cy="1323439"/>
            </a:xfrm>
            <a:prstGeom prst="rect">
              <a:avLst/>
            </a:prstGeom>
            <a:noFill/>
          </p:spPr>
          <p:txBody>
            <a:bodyPr wrap="none" rtlCol="0">
              <a:spAutoFit/>
            </a:bodyPr>
            <a:lstStyle/>
            <a:p>
              <a:pPr algn="ctr"/>
              <a:r>
                <a:rPr kumimoji="1" lang="en-US" altLang="zh-CN" sz="4000" b="1" dirty="0">
                  <a:solidFill>
                    <a:schemeClr val="tx1">
                      <a:lumMod val="95000"/>
                      <a:lumOff val="5000"/>
                    </a:schemeClr>
                  </a:solidFill>
                  <a:latin typeface="Microsoft YaHei" charset="0"/>
                  <a:ea typeface="Microsoft YaHei" charset="0"/>
                  <a:cs typeface="Microsoft YaHei" charset="0"/>
                </a:rPr>
                <a:t>XXX</a:t>
              </a:r>
              <a:r>
                <a:rPr kumimoji="1" lang="zh-CN" altLang="en-US" sz="4000" b="1" dirty="0">
                  <a:solidFill>
                    <a:schemeClr val="tx1">
                      <a:lumMod val="95000"/>
                      <a:lumOff val="5000"/>
                    </a:schemeClr>
                  </a:solidFill>
                  <a:latin typeface="Microsoft YaHei" charset="0"/>
                  <a:ea typeface="Microsoft YaHei" charset="0"/>
                  <a:cs typeface="Microsoft YaHei" charset="0"/>
                </a:rPr>
                <a:t>学院</a:t>
              </a:r>
              <a:r>
                <a:rPr kumimoji="1" lang="en-US" altLang="zh-CN" sz="4000" b="1" dirty="0">
                  <a:solidFill>
                    <a:schemeClr val="tx1">
                      <a:lumMod val="95000"/>
                      <a:lumOff val="5000"/>
                    </a:schemeClr>
                  </a:solidFill>
                  <a:latin typeface="Microsoft YaHei" charset="0"/>
                  <a:ea typeface="Microsoft YaHei" charset="0"/>
                  <a:cs typeface="Microsoft YaHei" charset="0"/>
                </a:rPr>
                <a:t>XXX</a:t>
              </a:r>
              <a:r>
                <a:rPr kumimoji="1" lang="zh-CN" altLang="en-US" sz="4000" b="1" dirty="0">
                  <a:solidFill>
                    <a:schemeClr val="tx1">
                      <a:lumMod val="95000"/>
                      <a:lumOff val="5000"/>
                    </a:schemeClr>
                  </a:solidFill>
                  <a:latin typeface="Microsoft YaHei" charset="0"/>
                  <a:ea typeface="Microsoft YaHei" charset="0"/>
                  <a:cs typeface="Microsoft YaHei" charset="0"/>
                </a:rPr>
                <a:t>专业毕业设计答辩</a:t>
              </a:r>
            </a:p>
            <a:p>
              <a:pPr algn="ctr"/>
              <a:endParaRPr kumimoji="1" lang="zh-CN" altLang="en-US" sz="4000" b="1" dirty="0">
                <a:solidFill>
                  <a:schemeClr val="tx1">
                    <a:lumMod val="95000"/>
                    <a:lumOff val="5000"/>
                  </a:schemeClr>
                </a:solidFill>
                <a:latin typeface="Microsoft YaHei" charset="0"/>
                <a:ea typeface="Microsoft YaHei" charset="0"/>
                <a:cs typeface="Microsoft YaHei" charset="0"/>
              </a:endParaRPr>
            </a:p>
          </p:txBody>
        </p:sp>
        <p:sp>
          <p:nvSpPr>
            <p:cNvPr id="5" name="文本框 4"/>
            <p:cNvSpPr txBox="1"/>
            <p:nvPr/>
          </p:nvSpPr>
          <p:spPr>
            <a:xfrm>
              <a:off x="758997" y="7458164"/>
              <a:ext cx="10572126" cy="923330"/>
            </a:xfrm>
            <a:prstGeom prst="rect">
              <a:avLst/>
            </a:prstGeom>
            <a:noFill/>
          </p:spPr>
          <p:txBody>
            <a:bodyPr wrap="none" rtlCol="0">
              <a:spAutoFit/>
            </a:bodyPr>
            <a:lstStyle/>
            <a:p>
              <a:pPr algn="ctr"/>
              <a:r>
                <a:rPr kumimoji="1" lang="en-US" altLang="zh-CN" sz="5400" b="1" dirty="0">
                  <a:solidFill>
                    <a:schemeClr val="tx1">
                      <a:lumMod val="95000"/>
                      <a:lumOff val="5000"/>
                    </a:schemeClr>
                  </a:solidFill>
                  <a:latin typeface="Microsoft YaHei" charset="0"/>
                  <a:ea typeface="Microsoft YaHei" charset="0"/>
                  <a:cs typeface="Microsoft YaHei" charset="0"/>
                </a:rPr>
                <a:t>《</a:t>
              </a:r>
              <a:r>
                <a:rPr kumimoji="1" lang="zh-CN" altLang="en-US" sz="5400" b="1" dirty="0">
                  <a:solidFill>
                    <a:schemeClr val="tx1">
                      <a:lumMod val="95000"/>
                      <a:lumOff val="5000"/>
                    </a:schemeClr>
                  </a:solidFill>
                  <a:latin typeface="Microsoft YaHei" charset="0"/>
                  <a:ea typeface="Microsoft YaHei" charset="0"/>
                  <a:cs typeface="Microsoft YaHei" charset="0"/>
                </a:rPr>
                <a:t>请在此位置添加你的作品名称</a:t>
              </a:r>
              <a:r>
                <a:rPr kumimoji="1" lang="en-US" altLang="zh-CN" sz="5400" b="1" dirty="0">
                  <a:solidFill>
                    <a:schemeClr val="tx1">
                      <a:lumMod val="95000"/>
                      <a:lumOff val="5000"/>
                    </a:schemeClr>
                  </a:solidFill>
                  <a:latin typeface="Microsoft YaHei" charset="0"/>
                  <a:ea typeface="Microsoft YaHei" charset="0"/>
                  <a:cs typeface="Microsoft YaHei" charset="0"/>
                </a:rPr>
                <a:t>》</a:t>
              </a:r>
              <a:endParaRPr kumimoji="1" lang="zh-CN" altLang="en-US" sz="5400" b="1" dirty="0">
                <a:solidFill>
                  <a:schemeClr val="tx1">
                    <a:lumMod val="95000"/>
                    <a:lumOff val="5000"/>
                  </a:schemeClr>
                </a:solidFill>
                <a:latin typeface="Microsoft YaHei" charset="0"/>
                <a:ea typeface="Microsoft YaHei" charset="0"/>
                <a:cs typeface="Microsoft YaHei" charset="0"/>
              </a:endParaRPr>
            </a:p>
          </p:txBody>
        </p:sp>
        <p:sp>
          <p:nvSpPr>
            <p:cNvPr id="6" name="文本框 8"/>
            <p:cNvSpPr txBox="1"/>
            <p:nvPr/>
          </p:nvSpPr>
          <p:spPr>
            <a:xfrm>
              <a:off x="3498167" y="8934437"/>
              <a:ext cx="5195667" cy="2308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a:lnSpc>
                  <a:spcPct val="150000"/>
                </a:lnSpc>
                <a:buFont typeface="Wingdings" panose="05000000000000000000" pitchFamily="2" charset="2"/>
                <a:buChar char="u"/>
              </a:pPr>
              <a:r>
                <a:rPr lang="zh-CN" altLang="en-US" sz="3200" b="1" dirty="0">
                  <a:solidFill>
                    <a:schemeClr val="tx1">
                      <a:lumMod val="95000"/>
                      <a:lumOff val="5000"/>
                    </a:schemeClr>
                  </a:solidFill>
                  <a:latin typeface="微软雅黑" charset="0"/>
                  <a:ea typeface="微软雅黑" charset="0"/>
                </a:rPr>
                <a:t>学校名称：东北林业大学</a:t>
              </a:r>
            </a:p>
            <a:p>
              <a:pPr marL="342900" indent="-342900" algn="ctr">
                <a:lnSpc>
                  <a:spcPct val="150000"/>
                </a:lnSpc>
                <a:buFont typeface="Wingdings" panose="05000000000000000000" pitchFamily="2" charset="2"/>
                <a:buChar char="u"/>
              </a:pPr>
              <a:r>
                <a:rPr lang="zh-CN" altLang="en-US" sz="3200" b="1" dirty="0">
                  <a:solidFill>
                    <a:schemeClr val="tx1">
                      <a:lumMod val="95000"/>
                      <a:lumOff val="5000"/>
                    </a:schemeClr>
                  </a:solidFill>
                  <a:latin typeface="微软雅黑" charset="0"/>
                  <a:ea typeface="微软雅黑" charset="0"/>
                </a:rPr>
                <a:t>指导老师：</a:t>
              </a:r>
              <a:r>
                <a:rPr lang="en-US" altLang="zh-CN" sz="3200" b="1" dirty="0">
                  <a:solidFill>
                    <a:schemeClr val="tx1">
                      <a:lumMod val="95000"/>
                      <a:lumOff val="5000"/>
                    </a:schemeClr>
                  </a:solidFill>
                  <a:latin typeface="微软雅黑" charset="0"/>
                  <a:ea typeface="微软雅黑" charset="0"/>
                </a:rPr>
                <a:t>XXX</a:t>
              </a:r>
              <a:endParaRPr lang="zh-CN" altLang="en-US" sz="3200" b="1" dirty="0">
                <a:solidFill>
                  <a:schemeClr val="tx1">
                    <a:lumMod val="95000"/>
                    <a:lumOff val="5000"/>
                  </a:schemeClr>
                </a:solidFill>
                <a:latin typeface="微软雅黑" charset="0"/>
                <a:ea typeface="微软雅黑" charset="0"/>
              </a:endParaRPr>
            </a:p>
            <a:p>
              <a:pPr marL="342900" indent="-342900" algn="ctr">
                <a:lnSpc>
                  <a:spcPct val="150000"/>
                </a:lnSpc>
                <a:buFont typeface="Wingdings" panose="05000000000000000000" pitchFamily="2" charset="2"/>
                <a:buChar char="u"/>
              </a:pPr>
              <a:r>
                <a:rPr lang="zh-CN" altLang="en-US" sz="3200" b="1" dirty="0">
                  <a:solidFill>
                    <a:schemeClr val="tx1">
                      <a:lumMod val="95000"/>
                      <a:lumOff val="5000"/>
                    </a:schemeClr>
                  </a:solidFill>
                  <a:latin typeface="微软雅黑" charset="0"/>
                  <a:ea typeface="微软雅黑" charset="0"/>
                </a:rPr>
                <a:t>报告人：</a:t>
              </a:r>
              <a:r>
                <a:rPr lang="en-US" altLang="zh-CN" sz="3200" b="1" dirty="0">
                  <a:solidFill>
                    <a:schemeClr val="tx1">
                      <a:lumMod val="95000"/>
                      <a:lumOff val="5000"/>
                    </a:schemeClr>
                  </a:solidFill>
                  <a:latin typeface="微软雅黑" charset="0"/>
                  <a:ea typeface="微软雅黑" charset="0"/>
                </a:rPr>
                <a:t>XXX</a:t>
              </a:r>
              <a:endParaRPr lang="zh-CN" altLang="en-US" sz="3200" b="1" dirty="0">
                <a:solidFill>
                  <a:schemeClr val="tx1">
                    <a:lumMod val="95000"/>
                    <a:lumOff val="5000"/>
                  </a:schemeClr>
                </a:solidFill>
                <a:latin typeface="微软雅黑" charset="0"/>
                <a:ea typeface="微软雅黑" charset="0"/>
              </a:endParaRPr>
            </a:p>
          </p:txBody>
        </p:sp>
        <p:cxnSp>
          <p:nvCxnSpPr>
            <p:cNvPr id="16" name="直接连接符 15"/>
            <p:cNvCxnSpPr/>
            <p:nvPr/>
          </p:nvCxnSpPr>
          <p:spPr>
            <a:xfrm>
              <a:off x="1840967" y="8610596"/>
              <a:ext cx="8408185" cy="0"/>
            </a:xfrm>
            <a:prstGeom prst="line">
              <a:avLst/>
            </a:prstGeom>
            <a:ln w="50800">
              <a:solidFill>
                <a:srgbClr val="71CB9A"/>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p:nvPr/>
        </p:nvCxnSpPr>
        <p:spPr>
          <a:xfrm flipH="1">
            <a:off x="1" y="6858000"/>
            <a:ext cx="12191998" cy="0"/>
          </a:xfrm>
          <a:prstGeom prst="line">
            <a:avLst/>
          </a:prstGeom>
          <a:ln w="190500">
            <a:solidFill>
              <a:srgbClr val="009017"/>
            </a:solidFill>
          </a:ln>
        </p:spPr>
        <p:style>
          <a:lnRef idx="1">
            <a:schemeClr val="accent1"/>
          </a:lnRef>
          <a:fillRef idx="0">
            <a:schemeClr val="accent1"/>
          </a:fillRef>
          <a:effectRef idx="0">
            <a:schemeClr val="accent1"/>
          </a:effectRef>
          <a:fontRef idx="minor">
            <a:schemeClr val="tx1"/>
          </a:fontRef>
        </p:style>
      </p:cxnSp>
      <p:sp>
        <p:nvSpPr>
          <p:cNvPr id="23" name="等腰三角形 22"/>
          <p:cNvSpPr/>
          <p:nvPr/>
        </p:nvSpPr>
        <p:spPr>
          <a:xfrm flipV="1">
            <a:off x="0" y="-1"/>
            <a:ext cx="12192000" cy="2307285"/>
          </a:xfrm>
          <a:prstGeom prst="triangle">
            <a:avLst/>
          </a:prstGeom>
          <a:solidFill>
            <a:srgbClr val="009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645150" y="1596824"/>
            <a:ext cx="910133" cy="9101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640933" y="1592607"/>
            <a:ext cx="910133" cy="9101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636716" y="1602492"/>
            <a:ext cx="910133" cy="9101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591093" y="1545287"/>
            <a:ext cx="1009812" cy="10098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5000" y1="40000" x2="41250" y2="43750"/>
                      </a14:backgroundRemoval>
                    </a14:imgEffect>
                  </a14:imgLayer>
                </a14:imgProps>
              </a:ext>
              <a:ext uri="{28A0092B-C50C-407E-A947-70E740481C1C}">
                <a14:useLocalDpi xmlns:a14="http://schemas.microsoft.com/office/drawing/2010/main" val="0"/>
              </a:ext>
            </a:extLst>
          </a:blip>
          <a:stretch>
            <a:fillRect/>
          </a:stretch>
        </p:blipFill>
        <p:spPr>
          <a:xfrm>
            <a:off x="5726995" y="1664156"/>
            <a:ext cx="767036" cy="767036"/>
          </a:xfrm>
          <a:prstGeom prst="rect">
            <a:avLst/>
          </a:prstGeom>
        </p:spPr>
      </p:pic>
    </p:spTree>
    <p:extLst>
      <p:ext uri="{BB962C8B-B14F-4D97-AF65-F5344CB8AC3E}">
        <p14:creationId xmlns:p14="http://schemas.microsoft.com/office/powerpoint/2010/main" val="400865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remove" grpId="0" nodeType="afterEffect">
                                  <p:stCondLst>
                                    <p:cond delay="0"/>
                                  </p:stCondLst>
                                  <p:childTnLst>
                                    <p:animScale>
                                      <p:cBhvr>
                                        <p:cTn id="6" dur="2000" fill="hold"/>
                                        <p:tgtEl>
                                          <p:spTgt spid="4"/>
                                        </p:tgtEl>
                                      </p:cBhvr>
                                      <p:by x="250000" y="250000"/>
                                    </p:animScale>
                                  </p:childTnLst>
                                  <p:subTnLst>
                                    <p:animClr clrSpc="rgb" dir="cw">
                                      <p:cBhvr override="childStyle">
                                        <p:cTn dur="1" fill="hold" display="0" masterRel="nextClick" afterEffect="1"/>
                                        <p:tgtEl>
                                          <p:spTgt spid="4"/>
                                        </p:tgtEl>
                                        <p:attrNameLst>
                                          <p:attrName>ppt_c</p:attrName>
                                        </p:attrNameLst>
                                      </p:cBhvr>
                                      <p:to>
                                        <a:schemeClr val="bg2"/>
                                      </p:to>
                                    </p:animClr>
                                  </p:subTnLst>
                                </p:cTn>
                              </p:par>
                              <p:par>
                                <p:cTn id="7" presetID="6" presetClass="emph" presetSubtype="0" fill="remove" grpId="0" nodeType="withEffect">
                                  <p:stCondLst>
                                    <p:cond delay="500"/>
                                  </p:stCondLst>
                                  <p:childTnLst>
                                    <p:animScale>
                                      <p:cBhvr>
                                        <p:cTn id="8" dur="1500" fill="hold"/>
                                        <p:tgtEl>
                                          <p:spTgt spid="17"/>
                                        </p:tgtEl>
                                      </p:cBhvr>
                                      <p:by x="200000" y="200000"/>
                                    </p:animScale>
                                  </p:childTnLst>
                                  <p:subTnLst>
                                    <p:set>
                                      <p:cBhvr override="childStyle">
                                        <p:cTn dur="1" fill="hold" display="0" masterRel="sameClick" afterEffect="1">
                                          <p:stCondLst>
                                            <p:cond evt="end" delay="0">
                                              <p:tn val="7"/>
                                            </p:cond>
                                          </p:stCondLst>
                                        </p:cTn>
                                        <p:tgtEl>
                                          <p:spTgt spid="17"/>
                                        </p:tgtEl>
                                        <p:attrNameLst>
                                          <p:attrName>style.visibility</p:attrName>
                                        </p:attrNameLst>
                                      </p:cBhvr>
                                      <p:to>
                                        <p:strVal val="hidden"/>
                                      </p:to>
                                    </p:set>
                                  </p:subTnLst>
                                </p:cTn>
                              </p:par>
                              <p:par>
                                <p:cTn id="9" presetID="6" presetClass="emph" presetSubtype="0" fill="remove" grpId="0" nodeType="withEffect">
                                  <p:stCondLst>
                                    <p:cond delay="1000"/>
                                  </p:stCondLst>
                                  <p:childTnLst>
                                    <p:animScale>
                                      <p:cBhvr>
                                        <p:cTn id="10" dur="1000" fill="hold"/>
                                        <p:tgtEl>
                                          <p:spTgt spid="19"/>
                                        </p:tgtEl>
                                      </p:cBhvr>
                                      <p:by x="150000" y="150000"/>
                                    </p:animScale>
                                  </p:childTnLst>
                                  <p:subTnLst>
                                    <p:set>
                                      <p:cBhvr override="childStyle">
                                        <p:cTn dur="1" fill="hold" display="0" masterRel="sameClick" afterEffect="1">
                                          <p:stCondLst>
                                            <p:cond evt="end" delay="0">
                                              <p:tn val="9"/>
                                            </p:cond>
                                          </p:stCondLst>
                                        </p:cTn>
                                        <p:tgtEl>
                                          <p:spTgt spid="19"/>
                                        </p:tgtEl>
                                        <p:attrNameLst>
                                          <p:attrName>style.visibility</p:attrName>
                                        </p:attrNameLst>
                                      </p:cBhvr>
                                      <p:to>
                                        <p:strVal val="hidden"/>
                                      </p:to>
                                    </p:set>
                                  </p:sub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250"/>
                                        <p:tgtEl>
                                          <p:spTgt spid="18"/>
                                        </p:tgtEl>
                                      </p:cBhvr>
                                    </p:animEffect>
                                    <p:set>
                                      <p:cBhvr>
                                        <p:cTn id="14" dur="1" fill="hold">
                                          <p:stCondLst>
                                            <p:cond delay="249"/>
                                          </p:stCondLst>
                                        </p:cTn>
                                        <p:tgtEl>
                                          <p:spTgt spid="18"/>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250"/>
                                        <p:tgtEl>
                                          <p:spTgt spid="2"/>
                                        </p:tgtEl>
                                      </p:cBhvr>
                                    </p:animEffect>
                                    <p:set>
                                      <p:cBhvr>
                                        <p:cTn id="17" dur="1" fill="hold">
                                          <p:stCondLst>
                                            <p:cond delay="24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250"/>
                                        <p:tgtEl>
                                          <p:spTgt spid="4"/>
                                        </p:tgtEl>
                                      </p:cBhvr>
                                    </p:animEffect>
                                    <p:set>
                                      <p:cBhvr>
                                        <p:cTn id="20" dur="1" fill="hold">
                                          <p:stCondLst>
                                            <p:cond delay="24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250"/>
                                        <p:tgtEl>
                                          <p:spTgt spid="17"/>
                                        </p:tgtEl>
                                      </p:cBhvr>
                                    </p:animEffect>
                                    <p:set>
                                      <p:cBhvr>
                                        <p:cTn id="23" dur="1" fill="hold">
                                          <p:stCondLst>
                                            <p:cond delay="249"/>
                                          </p:stCondLst>
                                        </p:cTn>
                                        <p:tgtEl>
                                          <p:spTgt spid="1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250"/>
                                        <p:tgtEl>
                                          <p:spTgt spid="19"/>
                                        </p:tgtEl>
                                      </p:cBhvr>
                                    </p:animEffect>
                                    <p:set>
                                      <p:cBhvr>
                                        <p:cTn id="26" dur="1" fill="hold">
                                          <p:stCondLst>
                                            <p:cond delay="249"/>
                                          </p:stCondLst>
                                        </p:cTn>
                                        <p:tgtEl>
                                          <p:spTgt spid="19"/>
                                        </p:tgtEl>
                                        <p:attrNameLst>
                                          <p:attrName>style.visibility</p:attrName>
                                        </p:attrNameLst>
                                      </p:cBhvr>
                                      <p:to>
                                        <p:strVal val="hidden"/>
                                      </p:to>
                                    </p:set>
                                  </p:childTnLst>
                                </p:cTn>
                              </p:par>
                            </p:childTnLst>
                          </p:cTn>
                        </p:par>
                        <p:par>
                          <p:cTn id="27" fill="hold">
                            <p:stCondLst>
                              <p:cond delay="2250"/>
                            </p:stCondLst>
                            <p:childTnLst>
                              <p:par>
                                <p:cTn id="28" presetID="17" presetClass="exit" presetSubtype="1" fill="hold" grpId="0" nodeType="afterEffect">
                                  <p:stCondLst>
                                    <p:cond delay="0"/>
                                  </p:stCondLst>
                                  <p:childTnLst>
                                    <p:anim calcmode="lin" valueType="num">
                                      <p:cBhvr>
                                        <p:cTn id="29" dur="500"/>
                                        <p:tgtEl>
                                          <p:spTgt spid="23"/>
                                        </p:tgtEl>
                                        <p:attrNameLst>
                                          <p:attrName>ppt_x</p:attrName>
                                        </p:attrNameLst>
                                      </p:cBhvr>
                                      <p:tavLst>
                                        <p:tav tm="0">
                                          <p:val>
                                            <p:strVal val="ppt_x"/>
                                          </p:val>
                                        </p:tav>
                                        <p:tav tm="100000">
                                          <p:val>
                                            <p:strVal val="ppt_x"/>
                                          </p:val>
                                        </p:tav>
                                      </p:tavLst>
                                    </p:anim>
                                    <p:anim calcmode="lin" valueType="num">
                                      <p:cBhvr>
                                        <p:cTn id="30" dur="500"/>
                                        <p:tgtEl>
                                          <p:spTgt spid="23"/>
                                        </p:tgtEl>
                                        <p:attrNameLst>
                                          <p:attrName>ppt_y</p:attrName>
                                        </p:attrNameLst>
                                      </p:cBhvr>
                                      <p:tavLst>
                                        <p:tav tm="0">
                                          <p:val>
                                            <p:strVal val="ppt_y"/>
                                          </p:val>
                                        </p:tav>
                                        <p:tav tm="100000">
                                          <p:val>
                                            <p:strVal val="ppt_y-ppt_h/2"/>
                                          </p:val>
                                        </p:tav>
                                      </p:tavLst>
                                    </p:anim>
                                    <p:anim calcmode="lin" valueType="num">
                                      <p:cBhvr>
                                        <p:cTn id="31" dur="500"/>
                                        <p:tgtEl>
                                          <p:spTgt spid="23"/>
                                        </p:tgtEl>
                                        <p:attrNameLst>
                                          <p:attrName>ppt_w</p:attrName>
                                        </p:attrNameLst>
                                      </p:cBhvr>
                                      <p:tavLst>
                                        <p:tav tm="0">
                                          <p:val>
                                            <p:strVal val="ppt_w"/>
                                          </p:val>
                                        </p:tav>
                                        <p:tav tm="100000">
                                          <p:val>
                                            <p:strVal val="ppt_w"/>
                                          </p:val>
                                        </p:tav>
                                      </p:tavLst>
                                    </p:anim>
                                    <p:anim calcmode="lin" valueType="num">
                                      <p:cBhvr>
                                        <p:cTn id="32" dur="500"/>
                                        <p:tgtEl>
                                          <p:spTgt spid="23"/>
                                        </p:tgtEl>
                                        <p:attrNameLst>
                                          <p:attrName>ppt_h</p:attrName>
                                        </p:attrNameLst>
                                      </p:cBhvr>
                                      <p:tavLst>
                                        <p:tav tm="0">
                                          <p:val>
                                            <p:strVal val="ppt_h"/>
                                          </p:val>
                                        </p:tav>
                                        <p:tav tm="100000">
                                          <p:val>
                                            <p:fltVal val="0"/>
                                          </p:val>
                                        </p:tav>
                                      </p:tavLst>
                                    </p:anim>
                                    <p:set>
                                      <p:cBhvr>
                                        <p:cTn id="33" dur="1" fill="hold">
                                          <p:stCondLst>
                                            <p:cond delay="499"/>
                                          </p:stCondLst>
                                        </p:cTn>
                                        <p:tgtEl>
                                          <p:spTgt spid="23"/>
                                        </p:tgtEl>
                                        <p:attrNameLst>
                                          <p:attrName>style.visibility</p:attrName>
                                        </p:attrNameLst>
                                      </p:cBhvr>
                                      <p:to>
                                        <p:strVal val="hidden"/>
                                      </p:to>
                                    </p:set>
                                  </p:childTnLst>
                                </p:cTn>
                              </p:par>
                            </p:childTnLst>
                          </p:cTn>
                        </p:par>
                        <p:par>
                          <p:cTn id="34" fill="hold">
                            <p:stCondLst>
                              <p:cond delay="275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childTnLst>
                          </p:cTn>
                        </p:par>
                        <p:par>
                          <p:cTn id="38" fill="hold">
                            <p:stCondLst>
                              <p:cond delay="3500"/>
                            </p:stCondLst>
                            <p:childTnLst>
                              <p:par>
                                <p:cTn id="39" presetID="42" presetClass="path" presetSubtype="0" accel="50000" decel="50000" fill="hold" nodeType="afterEffect">
                                  <p:stCondLst>
                                    <p:cond delay="0"/>
                                  </p:stCondLst>
                                  <p:childTnLst>
                                    <p:animMotion origin="layout" path="M 0.0112 -0.01574 L 0.00443 -0.87013 " pathEditMode="relative" rAng="0" ptsTypes="AA">
                                      <p:cBhvr>
                                        <p:cTn id="40" dur="2000" fill="hold"/>
                                        <p:tgtEl>
                                          <p:spTgt spid="35"/>
                                        </p:tgtEl>
                                        <p:attrNameLst>
                                          <p:attrName>ppt_x</p:attrName>
                                          <p:attrName>ppt_y</p:attrName>
                                        </p:attrNameLst>
                                      </p:cBhvr>
                                      <p:rCtr x="-339" y="-4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4" grpId="0" animBg="1"/>
      <p:bldP spid="4" grpId="1" animBg="1"/>
      <p:bldP spid="17" grpId="0" animBg="1"/>
      <p:bldP spid="17" grpId="1" animBg="1"/>
      <p:bldP spid="19" grpId="0" animBg="1"/>
      <p:bldP spid="19" grpId="1" animBg="1"/>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00901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6" name="组合 5"/>
          <p:cNvGrpSpPr/>
          <p:nvPr/>
        </p:nvGrpSpPr>
        <p:grpSpPr>
          <a:xfrm>
            <a:off x="-346237" y="161708"/>
            <a:ext cx="4555040" cy="854080"/>
            <a:chOff x="-521415" y="359583"/>
            <a:chExt cx="5513635" cy="1138773"/>
          </a:xfrm>
        </p:grpSpPr>
        <p:grpSp>
          <p:nvGrpSpPr>
            <p:cNvPr id="7" name="组合 6"/>
            <p:cNvGrpSpPr/>
            <p:nvPr/>
          </p:nvGrpSpPr>
          <p:grpSpPr>
            <a:xfrm>
              <a:off x="1077615" y="359583"/>
              <a:ext cx="3914605" cy="1138773"/>
              <a:chOff x="943570" y="1434700"/>
              <a:chExt cx="3914605" cy="1138773"/>
            </a:xfrm>
          </p:grpSpPr>
          <p:sp>
            <p:nvSpPr>
              <p:cNvPr id="10" name="文本框 9"/>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3</a:t>
                </a:r>
                <a:endParaRPr lang="zh-CN" altLang="en-US" sz="3000" dirty="0">
                  <a:solidFill>
                    <a:srgbClr val="385723"/>
                  </a:solidFill>
                </a:endParaRPr>
              </a:p>
            </p:txBody>
          </p:sp>
          <p:sp>
            <p:nvSpPr>
              <p:cNvPr id="11" name="文本框 10"/>
              <p:cNvSpPr txBox="1"/>
              <p:nvPr/>
            </p:nvSpPr>
            <p:spPr>
              <a:xfrm>
                <a:off x="2696170" y="1886941"/>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研究方法</a:t>
                </a:r>
              </a:p>
            </p:txBody>
          </p:sp>
        </p:grpSp>
        <p:sp>
          <p:nvSpPr>
            <p:cNvPr id="8" name="梯形 7"/>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7880798" y="1301869"/>
            <a:ext cx="3116754" cy="1292662"/>
          </a:xfrm>
          <a:prstGeom prst="rect">
            <a:avLst/>
          </a:prstGeom>
          <a:noFill/>
          <a:ln>
            <a:solidFill>
              <a:schemeClr val="tx1"/>
            </a:solidFill>
            <a:prstDash val="dashDot"/>
          </a:ln>
        </p:spPr>
        <p:txBody>
          <a:bodyPr wrap="square" rtlCol="0">
            <a:spAutoFit/>
          </a:bodyPr>
          <a:lstStyle/>
          <a:p>
            <a:r>
              <a:rPr lang="zh-CN" altLang="en-US" sz="2400" spc="300" dirty="0"/>
              <a:t>添加标题</a:t>
            </a:r>
            <a:endParaRPr lang="en-US" altLang="zh-CN" sz="2400" spc="300" dirty="0"/>
          </a:p>
          <a:p>
            <a:r>
              <a:rPr lang="zh-CN" altLang="en-US" dirty="0"/>
              <a:t>简明介绍标题内容简明介绍标题内容简明介绍标题内容简明介绍标题内容</a:t>
            </a:r>
          </a:p>
        </p:txBody>
      </p:sp>
      <p:sp>
        <p:nvSpPr>
          <p:cNvPr id="20" name="文本框 19"/>
          <p:cNvSpPr txBox="1"/>
          <p:nvPr/>
        </p:nvSpPr>
        <p:spPr>
          <a:xfrm>
            <a:off x="1769704" y="1274422"/>
            <a:ext cx="3116754" cy="1292662"/>
          </a:xfrm>
          <a:prstGeom prst="rect">
            <a:avLst/>
          </a:prstGeom>
          <a:noFill/>
          <a:ln>
            <a:solidFill>
              <a:schemeClr val="tx1"/>
            </a:solidFill>
            <a:prstDash val="dashDot"/>
          </a:ln>
        </p:spPr>
        <p:txBody>
          <a:bodyPr wrap="square" rtlCol="0">
            <a:spAutoFit/>
          </a:bodyPr>
          <a:lstStyle/>
          <a:p>
            <a:r>
              <a:rPr lang="zh-CN" altLang="en-US" sz="2400" spc="300" dirty="0"/>
              <a:t>添加标题</a:t>
            </a:r>
            <a:endParaRPr lang="en-US" altLang="zh-CN" sz="2400" spc="300" dirty="0"/>
          </a:p>
          <a:p>
            <a:r>
              <a:rPr lang="zh-CN" altLang="en-US" dirty="0"/>
              <a:t>简明介绍标题内容简明介绍标题内容简明介绍标题内容简明介绍标题内容</a:t>
            </a:r>
          </a:p>
        </p:txBody>
      </p:sp>
      <p:sp>
        <p:nvSpPr>
          <p:cNvPr id="21" name="文本框 20"/>
          <p:cNvSpPr txBox="1"/>
          <p:nvPr/>
        </p:nvSpPr>
        <p:spPr>
          <a:xfrm>
            <a:off x="1112088" y="3250982"/>
            <a:ext cx="3116754" cy="1292662"/>
          </a:xfrm>
          <a:prstGeom prst="rect">
            <a:avLst/>
          </a:prstGeom>
          <a:noFill/>
          <a:ln>
            <a:solidFill>
              <a:schemeClr val="tx1"/>
            </a:solidFill>
            <a:prstDash val="dashDot"/>
          </a:ln>
        </p:spPr>
        <p:txBody>
          <a:bodyPr wrap="square" rtlCol="0">
            <a:spAutoFit/>
          </a:bodyPr>
          <a:lstStyle/>
          <a:p>
            <a:r>
              <a:rPr lang="zh-CN" altLang="en-US" sz="2400" spc="300" dirty="0"/>
              <a:t>添加标题</a:t>
            </a:r>
            <a:endParaRPr lang="en-US" altLang="zh-CN" sz="2400" spc="300" dirty="0"/>
          </a:p>
          <a:p>
            <a:r>
              <a:rPr lang="zh-CN" altLang="en-US" dirty="0"/>
              <a:t>简明介绍标题内容简明介绍标题内容简明介绍标题内容简明介绍标题内容</a:t>
            </a:r>
          </a:p>
        </p:txBody>
      </p:sp>
      <p:sp>
        <p:nvSpPr>
          <p:cNvPr id="22" name="文本框 21"/>
          <p:cNvSpPr txBox="1"/>
          <p:nvPr/>
        </p:nvSpPr>
        <p:spPr>
          <a:xfrm>
            <a:off x="3972014" y="4979263"/>
            <a:ext cx="3116754" cy="1292662"/>
          </a:xfrm>
          <a:prstGeom prst="rect">
            <a:avLst/>
          </a:prstGeom>
          <a:noFill/>
          <a:ln>
            <a:solidFill>
              <a:schemeClr val="tx1"/>
            </a:solidFill>
            <a:prstDash val="dashDot"/>
          </a:ln>
        </p:spPr>
        <p:txBody>
          <a:bodyPr wrap="square" rtlCol="0">
            <a:spAutoFit/>
          </a:bodyPr>
          <a:lstStyle/>
          <a:p>
            <a:r>
              <a:rPr lang="zh-CN" altLang="en-US" sz="2400" spc="300" dirty="0"/>
              <a:t>添加标题</a:t>
            </a:r>
            <a:endParaRPr lang="en-US" altLang="zh-CN" sz="2400" spc="300" dirty="0"/>
          </a:p>
          <a:p>
            <a:r>
              <a:rPr lang="zh-CN" altLang="en-US" dirty="0"/>
              <a:t>简明介绍标题内容简明介绍标题内容简明介绍标题内容简明介绍标题内容</a:t>
            </a:r>
          </a:p>
        </p:txBody>
      </p:sp>
      <p:sp>
        <p:nvSpPr>
          <p:cNvPr id="23" name="文本框 22"/>
          <p:cNvSpPr txBox="1"/>
          <p:nvPr/>
        </p:nvSpPr>
        <p:spPr>
          <a:xfrm>
            <a:off x="8439180" y="3250982"/>
            <a:ext cx="3116754" cy="1292662"/>
          </a:xfrm>
          <a:prstGeom prst="rect">
            <a:avLst/>
          </a:prstGeom>
          <a:noFill/>
          <a:ln>
            <a:solidFill>
              <a:schemeClr val="tx1"/>
            </a:solidFill>
            <a:prstDash val="dashDot"/>
          </a:ln>
        </p:spPr>
        <p:txBody>
          <a:bodyPr wrap="square" rtlCol="0">
            <a:spAutoFit/>
          </a:bodyPr>
          <a:lstStyle/>
          <a:p>
            <a:r>
              <a:rPr lang="zh-CN" altLang="en-US" sz="2400" spc="300" dirty="0"/>
              <a:t>添加标题</a:t>
            </a:r>
            <a:endParaRPr lang="en-US" altLang="zh-CN" sz="2400" spc="300" dirty="0"/>
          </a:p>
          <a:p>
            <a:r>
              <a:rPr lang="zh-CN" altLang="en-US" dirty="0"/>
              <a:t>简明介绍标题内容简明介绍标题内容简明介绍标题内容简明介绍标题内容</a:t>
            </a:r>
          </a:p>
        </p:txBody>
      </p:sp>
      <p:cxnSp>
        <p:nvCxnSpPr>
          <p:cNvPr id="25" name="肘形连接符 24"/>
          <p:cNvCxnSpPr/>
          <p:nvPr/>
        </p:nvCxnSpPr>
        <p:spPr>
          <a:xfrm rot="10800000">
            <a:off x="4907252" y="1920754"/>
            <a:ext cx="788699" cy="646331"/>
          </a:xfrm>
          <a:prstGeom prst="bentConnector3">
            <a:avLst>
              <a:gd name="adj1" fmla="val -723"/>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19" idx="1"/>
          </p:cNvCxnSpPr>
          <p:nvPr/>
        </p:nvCxnSpPr>
        <p:spPr>
          <a:xfrm flipV="1">
            <a:off x="6735273" y="1948200"/>
            <a:ext cx="1145525" cy="794381"/>
          </a:xfrm>
          <a:prstGeom prst="bentConnector3">
            <a:avLst>
              <a:gd name="adj1" fmla="val -1553"/>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endCxn id="21" idx="3"/>
          </p:cNvCxnSpPr>
          <p:nvPr/>
        </p:nvCxnSpPr>
        <p:spPr>
          <a:xfrm rot="10800000" flipV="1">
            <a:off x="4228843" y="3547389"/>
            <a:ext cx="993465" cy="349923"/>
          </a:xfrm>
          <a:prstGeom prst="bentConnector3">
            <a:avLst>
              <a:gd name="adj1" fmla="val 1423"/>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endCxn id="22" idx="0"/>
          </p:cNvCxnSpPr>
          <p:nvPr/>
        </p:nvCxnSpPr>
        <p:spPr>
          <a:xfrm rot="5400000">
            <a:off x="5474809" y="4355807"/>
            <a:ext cx="679039" cy="567873"/>
          </a:xfrm>
          <a:prstGeom prst="bentConnector3">
            <a:avLst>
              <a:gd name="adj1" fmla="val -498"/>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43"/>
          <p:cNvCxnSpPr/>
          <p:nvPr/>
        </p:nvCxnSpPr>
        <p:spPr>
          <a:xfrm>
            <a:off x="6979236" y="3676481"/>
            <a:ext cx="1454468" cy="324921"/>
          </a:xfrm>
          <a:prstGeom prst="bentConnector3">
            <a:avLst>
              <a:gd name="adj1" fmla="val -3264"/>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5114923" y="2415379"/>
            <a:ext cx="1962152" cy="1962152"/>
            <a:chOff x="5114923" y="2415379"/>
            <a:chExt cx="1962152" cy="1962152"/>
          </a:xfrm>
        </p:grpSpPr>
        <p:sp>
          <p:nvSpPr>
            <p:cNvPr id="12" name="饼形 11"/>
            <p:cNvSpPr/>
            <p:nvPr/>
          </p:nvSpPr>
          <p:spPr>
            <a:xfrm>
              <a:off x="5114925" y="2495550"/>
              <a:ext cx="1962150" cy="1801813"/>
            </a:xfrm>
            <a:prstGeom prst="pie">
              <a:avLst>
                <a:gd name="adj1" fmla="val 13386707"/>
                <a:gd name="adj2" fmla="val 1620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饼形 12"/>
            <p:cNvSpPr/>
            <p:nvPr/>
          </p:nvSpPr>
          <p:spPr>
            <a:xfrm rot="4162501">
              <a:off x="5114924" y="2495549"/>
              <a:ext cx="1962150" cy="1801813"/>
            </a:xfrm>
            <a:prstGeom prst="pie">
              <a:avLst>
                <a:gd name="adj1" fmla="val 13386707"/>
                <a:gd name="adj2" fmla="val 1620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饼形 13"/>
            <p:cNvSpPr/>
            <p:nvPr/>
          </p:nvSpPr>
          <p:spPr>
            <a:xfrm rot="8230541">
              <a:off x="5114924" y="2495548"/>
              <a:ext cx="1962150" cy="1801813"/>
            </a:xfrm>
            <a:prstGeom prst="pie">
              <a:avLst>
                <a:gd name="adj1" fmla="val 13386707"/>
                <a:gd name="adj2" fmla="val 1620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饼形 14"/>
            <p:cNvSpPr/>
            <p:nvPr/>
          </p:nvSpPr>
          <p:spPr>
            <a:xfrm rot="17271664">
              <a:off x="5116735" y="2495547"/>
              <a:ext cx="1962150" cy="1801813"/>
            </a:xfrm>
            <a:prstGeom prst="pie">
              <a:avLst>
                <a:gd name="adj1" fmla="val 13386707"/>
                <a:gd name="adj2" fmla="val 1620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饼形 15"/>
            <p:cNvSpPr/>
            <p:nvPr/>
          </p:nvSpPr>
          <p:spPr>
            <a:xfrm rot="12590553">
              <a:off x="5114923" y="2495547"/>
              <a:ext cx="1962150" cy="1801813"/>
            </a:xfrm>
            <a:prstGeom prst="pie">
              <a:avLst>
                <a:gd name="adj1" fmla="val 13386707"/>
                <a:gd name="adj2" fmla="val 1620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6754086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1250" fill="hold"/>
                                        <p:tgtEl>
                                          <p:spTgt spid="18"/>
                                        </p:tgtEl>
                                        <p:attrNameLst>
                                          <p:attrName>r</p:attrName>
                                        </p:attrNameLst>
                                      </p:cBhvr>
                                    </p:animRot>
                                  </p:childTnLst>
                                </p:cTn>
                              </p:par>
                            </p:childTnLst>
                          </p:cTn>
                        </p:par>
                        <p:par>
                          <p:cTn id="11" fill="hold">
                            <p:stCondLst>
                              <p:cond delay="1750"/>
                            </p:stCondLst>
                            <p:childTnLst>
                              <p:par>
                                <p:cTn id="12" presetID="22" presetClass="entr" presetSubtype="4"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par>
                                <p:cTn id="18" presetID="22" presetClass="entr" presetSubtype="2"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right)">
                                      <p:cBhvr>
                                        <p:cTn id="20" dur="500"/>
                                        <p:tgtEl>
                                          <p:spTgt spid="32"/>
                                        </p:tgtEl>
                                      </p:cBhvr>
                                    </p:animEffect>
                                  </p:childTnLst>
                                </p:cTn>
                              </p:par>
                              <p:par>
                                <p:cTn id="21" presetID="22" presetClass="entr" presetSubtype="1"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up)">
                                      <p:cBhvr>
                                        <p:cTn id="23" dur="500"/>
                                        <p:tgtEl>
                                          <p:spTgt spid="41"/>
                                        </p:tgtEl>
                                      </p:cBhvr>
                                    </p:animEffect>
                                  </p:childTnLst>
                                </p:cTn>
                              </p:par>
                              <p:par>
                                <p:cTn id="24" presetID="22" presetClass="entr" presetSubtype="8"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250"/>
                            </p:stCondLst>
                            <p:childTnLst>
                              <p:par>
                                <p:cTn id="28" presetID="22" presetClass="entr" presetSubtype="2"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right)">
                                      <p:cBhvr>
                                        <p:cTn id="30" dur="500"/>
                                        <p:tgtEl>
                                          <p:spTgt spid="2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500"/>
                                        <p:tgtEl>
                                          <p:spTgt spid="2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1530094" y="1781768"/>
            <a:ext cx="3462494" cy="1569660"/>
          </a:xfrm>
          <a:prstGeom prst="rect">
            <a:avLst/>
          </a:prstGeom>
        </p:spPr>
        <p:txBody>
          <a:bodyPr wrap="square">
            <a:spAutoFit/>
          </a:bodyPr>
          <a:lstStyle/>
          <a:p>
            <a:r>
              <a:rPr lang="zh-CN" altLang="en-US" sz="2400" spc="300" dirty="0"/>
              <a:t>添加标题</a:t>
            </a:r>
            <a:endParaRPr lang="en-US" altLang="zh-CN" sz="2400" spc="300" dirty="0"/>
          </a:p>
          <a:p>
            <a:r>
              <a:rPr lang="zh-CN" altLang="en-US" spc="200" dirty="0"/>
              <a:t>点此添加内容点此添加内容点此添加内容点此添加内容点此添加内容点此添加内容点此添加内容点此添加内容</a:t>
            </a:r>
          </a:p>
        </p:txBody>
      </p:sp>
      <p:sp>
        <p:nvSpPr>
          <p:cNvPr id="74" name="Freeform 264"/>
          <p:cNvSpPr>
            <a:spLocks noEditPoints="1"/>
          </p:cNvSpPr>
          <p:nvPr/>
        </p:nvSpPr>
        <p:spPr bwMode="auto">
          <a:xfrm>
            <a:off x="5739266" y="3282250"/>
            <a:ext cx="851419" cy="851419"/>
          </a:xfrm>
          <a:custGeom>
            <a:avLst/>
            <a:gdLst>
              <a:gd name="T0" fmla="*/ 250 w 250"/>
              <a:gd name="T1" fmla="*/ 125 h 250"/>
              <a:gd name="T2" fmla="*/ 125 w 250"/>
              <a:gd name="T3" fmla="*/ 20 h 250"/>
              <a:gd name="T4" fmla="*/ 156 w 250"/>
              <a:gd name="T5" fmla="*/ 120 h 250"/>
              <a:gd name="T6" fmla="*/ 144 w 250"/>
              <a:gd name="T7" fmla="*/ 102 h 250"/>
              <a:gd name="T8" fmla="*/ 130 w 250"/>
              <a:gd name="T9" fmla="*/ 52 h 250"/>
              <a:gd name="T10" fmla="*/ 132 w 250"/>
              <a:gd name="T11" fmla="*/ 28 h 250"/>
              <a:gd name="T12" fmla="*/ 126 w 250"/>
              <a:gd name="T13" fmla="*/ 27 h 250"/>
              <a:gd name="T14" fmla="*/ 127 w 250"/>
              <a:gd name="T15" fmla="*/ 30 h 250"/>
              <a:gd name="T16" fmla="*/ 124 w 250"/>
              <a:gd name="T17" fmla="*/ 33 h 250"/>
              <a:gd name="T18" fmla="*/ 115 w 250"/>
              <a:gd name="T19" fmla="*/ 29 h 250"/>
              <a:gd name="T20" fmla="*/ 117 w 250"/>
              <a:gd name="T21" fmla="*/ 49 h 250"/>
              <a:gd name="T22" fmla="*/ 116 w 250"/>
              <a:gd name="T23" fmla="*/ 52 h 250"/>
              <a:gd name="T24" fmla="*/ 121 w 250"/>
              <a:gd name="T25" fmla="*/ 50 h 250"/>
              <a:gd name="T26" fmla="*/ 118 w 250"/>
              <a:gd name="T27" fmla="*/ 97 h 250"/>
              <a:gd name="T28" fmla="*/ 95 w 250"/>
              <a:gd name="T29" fmla="*/ 123 h 250"/>
              <a:gd name="T30" fmla="*/ 83 w 250"/>
              <a:gd name="T31" fmla="*/ 166 h 250"/>
              <a:gd name="T32" fmla="*/ 120 w 250"/>
              <a:gd name="T33" fmla="*/ 200 h 250"/>
              <a:gd name="T34" fmla="*/ 125 w 250"/>
              <a:gd name="T35" fmla="*/ 218 h 250"/>
              <a:gd name="T36" fmla="*/ 127 w 250"/>
              <a:gd name="T37" fmla="*/ 222 h 250"/>
              <a:gd name="T38" fmla="*/ 121 w 250"/>
              <a:gd name="T39" fmla="*/ 218 h 250"/>
              <a:gd name="T40" fmla="*/ 120 w 250"/>
              <a:gd name="T41" fmla="*/ 224 h 250"/>
              <a:gd name="T42" fmla="*/ 122 w 250"/>
              <a:gd name="T43" fmla="*/ 224 h 250"/>
              <a:gd name="T44" fmla="*/ 131 w 250"/>
              <a:gd name="T45" fmla="*/ 219 h 250"/>
              <a:gd name="T46" fmla="*/ 128 w 250"/>
              <a:gd name="T47" fmla="*/ 205 h 250"/>
              <a:gd name="T48" fmla="*/ 131 w 250"/>
              <a:gd name="T49" fmla="*/ 205 h 250"/>
              <a:gd name="T50" fmla="*/ 128 w 250"/>
              <a:gd name="T51" fmla="*/ 199 h 250"/>
              <a:gd name="T52" fmla="*/ 152 w 250"/>
              <a:gd name="T53" fmla="*/ 142 h 250"/>
              <a:gd name="T54" fmla="*/ 117 w 250"/>
              <a:gd name="T55" fmla="*/ 102 h 250"/>
              <a:gd name="T56" fmla="*/ 118 w 250"/>
              <a:gd name="T57" fmla="*/ 150 h 250"/>
              <a:gd name="T58" fmla="*/ 123 w 250"/>
              <a:gd name="T59" fmla="*/ 202 h 250"/>
              <a:gd name="T60" fmla="*/ 140 w 250"/>
              <a:gd name="T61" fmla="*/ 125 h 250"/>
              <a:gd name="T62" fmla="*/ 133 w 250"/>
              <a:gd name="T63" fmla="*/ 150 h 250"/>
              <a:gd name="T64" fmla="*/ 222 w 250"/>
              <a:gd name="T65" fmla="*/ 121 h 250"/>
              <a:gd name="T66" fmla="*/ 200 w 250"/>
              <a:gd name="T67" fmla="*/ 120 h 250"/>
              <a:gd name="T68" fmla="*/ 199 w 250"/>
              <a:gd name="T69" fmla="*/ 134 h 250"/>
              <a:gd name="T70" fmla="*/ 205 w 250"/>
              <a:gd name="T71" fmla="*/ 134 h 250"/>
              <a:gd name="T72" fmla="*/ 201 w 250"/>
              <a:gd name="T73" fmla="*/ 130 h 250"/>
              <a:gd name="T74" fmla="*/ 212 w 250"/>
              <a:gd name="T75" fmla="*/ 131 h 250"/>
              <a:gd name="T76" fmla="*/ 209 w 250"/>
              <a:gd name="T77" fmla="*/ 134 h 250"/>
              <a:gd name="T78" fmla="*/ 216 w 250"/>
              <a:gd name="T79" fmla="*/ 132 h 250"/>
              <a:gd name="T80" fmla="*/ 214 w 250"/>
              <a:gd name="T81" fmla="*/ 130 h 250"/>
              <a:gd name="T82" fmla="*/ 222 w 250"/>
              <a:gd name="T83" fmla="*/ 131 h 250"/>
              <a:gd name="T84" fmla="*/ 219 w 250"/>
              <a:gd name="T85" fmla="*/ 135 h 250"/>
              <a:gd name="T86" fmla="*/ 225 w 250"/>
              <a:gd name="T87" fmla="*/ 133 h 250"/>
              <a:gd name="T88" fmla="*/ 28 w 250"/>
              <a:gd name="T89" fmla="*/ 114 h 250"/>
              <a:gd name="T90" fmla="*/ 25 w 250"/>
              <a:gd name="T91" fmla="*/ 113 h 250"/>
              <a:gd name="T92" fmla="*/ 25 w 250"/>
              <a:gd name="T93" fmla="*/ 119 h 250"/>
              <a:gd name="T94" fmla="*/ 28 w 250"/>
              <a:gd name="T95" fmla="*/ 117 h 250"/>
              <a:gd name="T96" fmla="*/ 27 w 250"/>
              <a:gd name="T97" fmla="*/ 122 h 250"/>
              <a:gd name="T98" fmla="*/ 25 w 250"/>
              <a:gd name="T99" fmla="*/ 121 h 250"/>
              <a:gd name="T100" fmla="*/ 26 w 250"/>
              <a:gd name="T101" fmla="*/ 129 h 250"/>
              <a:gd name="T102" fmla="*/ 39 w 250"/>
              <a:gd name="T103" fmla="*/ 129 h 250"/>
              <a:gd name="T104" fmla="*/ 26 w 250"/>
              <a:gd name="T105" fmla="*/ 131 h 250"/>
              <a:gd name="T106" fmla="*/ 25 w 250"/>
              <a:gd name="T107" fmla="*/ 139 h 250"/>
              <a:gd name="T108" fmla="*/ 28 w 250"/>
              <a:gd name="T109" fmla="*/ 138 h 250"/>
              <a:gd name="T110" fmla="*/ 51 w 250"/>
              <a:gd name="T111" fmla="*/ 129 h 250"/>
              <a:gd name="T112" fmla="*/ 50 w 250"/>
              <a:gd name="T113" fmla="*/ 124 h 250"/>
              <a:gd name="T114" fmla="*/ 51 w 250"/>
              <a:gd name="T115" fmla="*/ 11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0" h="250">
                <a:moveTo>
                  <a:pt x="125" y="0"/>
                </a:moveTo>
                <a:cubicBezTo>
                  <a:pt x="56" y="0"/>
                  <a:pt x="0" y="56"/>
                  <a:pt x="0" y="125"/>
                </a:cubicBezTo>
                <a:cubicBezTo>
                  <a:pt x="0" y="194"/>
                  <a:pt x="56" y="250"/>
                  <a:pt x="125" y="250"/>
                </a:cubicBezTo>
                <a:cubicBezTo>
                  <a:pt x="194" y="250"/>
                  <a:pt x="250" y="194"/>
                  <a:pt x="250" y="125"/>
                </a:cubicBezTo>
                <a:cubicBezTo>
                  <a:pt x="250" y="56"/>
                  <a:pt x="194" y="0"/>
                  <a:pt x="125" y="0"/>
                </a:cubicBezTo>
                <a:close/>
                <a:moveTo>
                  <a:pt x="125" y="230"/>
                </a:moveTo>
                <a:cubicBezTo>
                  <a:pt x="67" y="230"/>
                  <a:pt x="20" y="183"/>
                  <a:pt x="20" y="125"/>
                </a:cubicBezTo>
                <a:cubicBezTo>
                  <a:pt x="20" y="67"/>
                  <a:pt x="67" y="20"/>
                  <a:pt x="125" y="20"/>
                </a:cubicBezTo>
                <a:cubicBezTo>
                  <a:pt x="183" y="20"/>
                  <a:pt x="230" y="67"/>
                  <a:pt x="230" y="125"/>
                </a:cubicBezTo>
                <a:cubicBezTo>
                  <a:pt x="230" y="183"/>
                  <a:pt x="183" y="230"/>
                  <a:pt x="125" y="230"/>
                </a:cubicBezTo>
                <a:close/>
                <a:moveTo>
                  <a:pt x="199" y="125"/>
                </a:moveTo>
                <a:cubicBezTo>
                  <a:pt x="156" y="120"/>
                  <a:pt x="156" y="120"/>
                  <a:pt x="156" y="120"/>
                </a:cubicBezTo>
                <a:cubicBezTo>
                  <a:pt x="155" y="116"/>
                  <a:pt x="154" y="112"/>
                  <a:pt x="151" y="109"/>
                </a:cubicBezTo>
                <a:cubicBezTo>
                  <a:pt x="151" y="109"/>
                  <a:pt x="151" y="109"/>
                  <a:pt x="151" y="109"/>
                </a:cubicBezTo>
                <a:cubicBezTo>
                  <a:pt x="168" y="85"/>
                  <a:pt x="168" y="85"/>
                  <a:pt x="168" y="85"/>
                </a:cubicBezTo>
                <a:cubicBezTo>
                  <a:pt x="144" y="102"/>
                  <a:pt x="144" y="102"/>
                  <a:pt x="144" y="102"/>
                </a:cubicBezTo>
                <a:cubicBezTo>
                  <a:pt x="140" y="99"/>
                  <a:pt x="136" y="97"/>
                  <a:pt x="132" y="96"/>
                </a:cubicBezTo>
                <a:cubicBezTo>
                  <a:pt x="127" y="52"/>
                  <a:pt x="127" y="52"/>
                  <a:pt x="127" y="52"/>
                </a:cubicBezTo>
                <a:cubicBezTo>
                  <a:pt x="127" y="52"/>
                  <a:pt x="127" y="52"/>
                  <a:pt x="127" y="52"/>
                </a:cubicBezTo>
                <a:cubicBezTo>
                  <a:pt x="130" y="52"/>
                  <a:pt x="130" y="52"/>
                  <a:pt x="130" y="52"/>
                </a:cubicBezTo>
                <a:cubicBezTo>
                  <a:pt x="130" y="30"/>
                  <a:pt x="130" y="30"/>
                  <a:pt x="130" y="30"/>
                </a:cubicBezTo>
                <a:cubicBezTo>
                  <a:pt x="130" y="29"/>
                  <a:pt x="130" y="29"/>
                  <a:pt x="130" y="29"/>
                </a:cubicBezTo>
                <a:cubicBezTo>
                  <a:pt x="131" y="29"/>
                  <a:pt x="131" y="29"/>
                  <a:pt x="131" y="29"/>
                </a:cubicBezTo>
                <a:cubicBezTo>
                  <a:pt x="131" y="29"/>
                  <a:pt x="132" y="29"/>
                  <a:pt x="132" y="28"/>
                </a:cubicBezTo>
                <a:cubicBezTo>
                  <a:pt x="132" y="28"/>
                  <a:pt x="132" y="28"/>
                  <a:pt x="132" y="28"/>
                </a:cubicBezTo>
                <a:cubicBezTo>
                  <a:pt x="132" y="27"/>
                  <a:pt x="132" y="27"/>
                  <a:pt x="131" y="27"/>
                </a:cubicBezTo>
                <a:cubicBezTo>
                  <a:pt x="126" y="27"/>
                  <a:pt x="126" y="27"/>
                  <a:pt x="126" y="27"/>
                </a:cubicBezTo>
                <a:cubicBezTo>
                  <a:pt x="126" y="27"/>
                  <a:pt x="126" y="27"/>
                  <a:pt x="126" y="27"/>
                </a:cubicBezTo>
                <a:cubicBezTo>
                  <a:pt x="126" y="27"/>
                  <a:pt x="126" y="27"/>
                  <a:pt x="126" y="27"/>
                </a:cubicBezTo>
                <a:cubicBezTo>
                  <a:pt x="126" y="28"/>
                  <a:pt x="126" y="28"/>
                  <a:pt x="126" y="28"/>
                </a:cubicBezTo>
                <a:cubicBezTo>
                  <a:pt x="126" y="28"/>
                  <a:pt x="126" y="29"/>
                  <a:pt x="126" y="29"/>
                </a:cubicBezTo>
                <a:cubicBezTo>
                  <a:pt x="127" y="29"/>
                  <a:pt x="127" y="29"/>
                  <a:pt x="127" y="30"/>
                </a:cubicBezTo>
                <a:cubicBezTo>
                  <a:pt x="127" y="39"/>
                  <a:pt x="127" y="39"/>
                  <a:pt x="127" y="39"/>
                </a:cubicBezTo>
                <a:cubicBezTo>
                  <a:pt x="125" y="34"/>
                  <a:pt x="125" y="34"/>
                  <a:pt x="125" y="34"/>
                </a:cubicBezTo>
                <a:cubicBezTo>
                  <a:pt x="124" y="29"/>
                  <a:pt x="124" y="29"/>
                  <a:pt x="124" y="29"/>
                </a:cubicBezTo>
                <a:cubicBezTo>
                  <a:pt x="124" y="33"/>
                  <a:pt x="124" y="33"/>
                  <a:pt x="124" y="33"/>
                </a:cubicBezTo>
                <a:cubicBezTo>
                  <a:pt x="121" y="27"/>
                  <a:pt x="121" y="27"/>
                  <a:pt x="121" y="27"/>
                </a:cubicBezTo>
                <a:cubicBezTo>
                  <a:pt x="116" y="27"/>
                  <a:pt x="116" y="27"/>
                  <a:pt x="116" y="27"/>
                </a:cubicBezTo>
                <a:cubicBezTo>
                  <a:pt x="115" y="27"/>
                  <a:pt x="115" y="27"/>
                  <a:pt x="115" y="28"/>
                </a:cubicBezTo>
                <a:cubicBezTo>
                  <a:pt x="115" y="28"/>
                  <a:pt x="115" y="28"/>
                  <a:pt x="115" y="29"/>
                </a:cubicBezTo>
                <a:cubicBezTo>
                  <a:pt x="115" y="29"/>
                  <a:pt x="116" y="29"/>
                  <a:pt x="116" y="29"/>
                </a:cubicBezTo>
                <a:cubicBezTo>
                  <a:pt x="116" y="29"/>
                  <a:pt x="116" y="29"/>
                  <a:pt x="117" y="30"/>
                </a:cubicBezTo>
                <a:cubicBezTo>
                  <a:pt x="117" y="30"/>
                  <a:pt x="117" y="30"/>
                  <a:pt x="117" y="31"/>
                </a:cubicBezTo>
                <a:cubicBezTo>
                  <a:pt x="117" y="49"/>
                  <a:pt x="117" y="49"/>
                  <a:pt x="117" y="49"/>
                </a:cubicBezTo>
                <a:cubicBezTo>
                  <a:pt x="117" y="50"/>
                  <a:pt x="116" y="50"/>
                  <a:pt x="116" y="50"/>
                </a:cubicBezTo>
                <a:cubicBezTo>
                  <a:pt x="115" y="50"/>
                  <a:pt x="115" y="51"/>
                  <a:pt x="115" y="51"/>
                </a:cubicBezTo>
                <a:cubicBezTo>
                  <a:pt x="115" y="52"/>
                  <a:pt x="115" y="52"/>
                  <a:pt x="115" y="52"/>
                </a:cubicBezTo>
                <a:cubicBezTo>
                  <a:pt x="115" y="52"/>
                  <a:pt x="116" y="52"/>
                  <a:pt x="116" y="52"/>
                </a:cubicBezTo>
                <a:cubicBezTo>
                  <a:pt x="121" y="52"/>
                  <a:pt x="121" y="52"/>
                  <a:pt x="121" y="52"/>
                </a:cubicBezTo>
                <a:cubicBezTo>
                  <a:pt x="121" y="52"/>
                  <a:pt x="121" y="52"/>
                  <a:pt x="121" y="52"/>
                </a:cubicBezTo>
                <a:cubicBezTo>
                  <a:pt x="121" y="52"/>
                  <a:pt x="121" y="52"/>
                  <a:pt x="121" y="51"/>
                </a:cubicBezTo>
                <a:cubicBezTo>
                  <a:pt x="121" y="51"/>
                  <a:pt x="121" y="50"/>
                  <a:pt x="121" y="50"/>
                </a:cubicBezTo>
                <a:cubicBezTo>
                  <a:pt x="120" y="50"/>
                  <a:pt x="120" y="50"/>
                  <a:pt x="120" y="49"/>
                </a:cubicBezTo>
                <a:cubicBezTo>
                  <a:pt x="120" y="38"/>
                  <a:pt x="120" y="38"/>
                  <a:pt x="120" y="38"/>
                </a:cubicBezTo>
                <a:cubicBezTo>
                  <a:pt x="123" y="44"/>
                  <a:pt x="123" y="44"/>
                  <a:pt x="123" y="44"/>
                </a:cubicBezTo>
                <a:cubicBezTo>
                  <a:pt x="118" y="97"/>
                  <a:pt x="118" y="97"/>
                  <a:pt x="118" y="97"/>
                </a:cubicBezTo>
                <a:cubicBezTo>
                  <a:pt x="114" y="98"/>
                  <a:pt x="111" y="99"/>
                  <a:pt x="108" y="101"/>
                </a:cubicBezTo>
                <a:cubicBezTo>
                  <a:pt x="85" y="85"/>
                  <a:pt x="85" y="85"/>
                  <a:pt x="85" y="85"/>
                </a:cubicBezTo>
                <a:cubicBezTo>
                  <a:pt x="101" y="108"/>
                  <a:pt x="101" y="108"/>
                  <a:pt x="101" y="108"/>
                </a:cubicBezTo>
                <a:cubicBezTo>
                  <a:pt x="98" y="112"/>
                  <a:pt x="96" y="117"/>
                  <a:pt x="95" y="123"/>
                </a:cubicBezTo>
                <a:cubicBezTo>
                  <a:pt x="53" y="128"/>
                  <a:pt x="53" y="128"/>
                  <a:pt x="53" y="128"/>
                </a:cubicBezTo>
                <a:cubicBezTo>
                  <a:pt x="96" y="133"/>
                  <a:pt x="96" y="133"/>
                  <a:pt x="96" y="133"/>
                </a:cubicBezTo>
                <a:cubicBezTo>
                  <a:pt x="96" y="136"/>
                  <a:pt x="98" y="140"/>
                  <a:pt x="100" y="142"/>
                </a:cubicBezTo>
                <a:cubicBezTo>
                  <a:pt x="83" y="166"/>
                  <a:pt x="83" y="166"/>
                  <a:pt x="83" y="166"/>
                </a:cubicBezTo>
                <a:cubicBezTo>
                  <a:pt x="106" y="150"/>
                  <a:pt x="106" y="150"/>
                  <a:pt x="106" y="150"/>
                </a:cubicBezTo>
                <a:cubicBezTo>
                  <a:pt x="110" y="153"/>
                  <a:pt x="114" y="155"/>
                  <a:pt x="119" y="156"/>
                </a:cubicBezTo>
                <a:cubicBezTo>
                  <a:pt x="123" y="198"/>
                  <a:pt x="123" y="198"/>
                  <a:pt x="123" y="198"/>
                </a:cubicBezTo>
                <a:cubicBezTo>
                  <a:pt x="122" y="199"/>
                  <a:pt x="120" y="199"/>
                  <a:pt x="120" y="200"/>
                </a:cubicBezTo>
                <a:cubicBezTo>
                  <a:pt x="119" y="201"/>
                  <a:pt x="118" y="203"/>
                  <a:pt x="118" y="205"/>
                </a:cubicBezTo>
                <a:cubicBezTo>
                  <a:pt x="118" y="206"/>
                  <a:pt x="119" y="208"/>
                  <a:pt x="119" y="210"/>
                </a:cubicBezTo>
                <a:cubicBezTo>
                  <a:pt x="120" y="211"/>
                  <a:pt x="122" y="213"/>
                  <a:pt x="124" y="216"/>
                </a:cubicBezTo>
                <a:cubicBezTo>
                  <a:pt x="124" y="217"/>
                  <a:pt x="125" y="217"/>
                  <a:pt x="125" y="218"/>
                </a:cubicBezTo>
                <a:cubicBezTo>
                  <a:pt x="125" y="222"/>
                  <a:pt x="125" y="222"/>
                  <a:pt x="125" y="222"/>
                </a:cubicBezTo>
                <a:cubicBezTo>
                  <a:pt x="126" y="219"/>
                  <a:pt x="126" y="219"/>
                  <a:pt x="126" y="219"/>
                </a:cubicBezTo>
                <a:cubicBezTo>
                  <a:pt x="126" y="219"/>
                  <a:pt x="126" y="219"/>
                  <a:pt x="126" y="219"/>
                </a:cubicBezTo>
                <a:cubicBezTo>
                  <a:pt x="126" y="220"/>
                  <a:pt x="127" y="221"/>
                  <a:pt x="127" y="222"/>
                </a:cubicBezTo>
                <a:cubicBezTo>
                  <a:pt x="127" y="222"/>
                  <a:pt x="126" y="222"/>
                  <a:pt x="126" y="223"/>
                </a:cubicBezTo>
                <a:cubicBezTo>
                  <a:pt x="126" y="223"/>
                  <a:pt x="126" y="223"/>
                  <a:pt x="125" y="223"/>
                </a:cubicBezTo>
                <a:cubicBezTo>
                  <a:pt x="124" y="223"/>
                  <a:pt x="123" y="222"/>
                  <a:pt x="122" y="219"/>
                </a:cubicBezTo>
                <a:cubicBezTo>
                  <a:pt x="121" y="218"/>
                  <a:pt x="121" y="218"/>
                  <a:pt x="121" y="218"/>
                </a:cubicBezTo>
                <a:cubicBezTo>
                  <a:pt x="121" y="217"/>
                  <a:pt x="120" y="217"/>
                  <a:pt x="119" y="217"/>
                </a:cubicBezTo>
                <a:cubicBezTo>
                  <a:pt x="119" y="217"/>
                  <a:pt x="118" y="218"/>
                  <a:pt x="118" y="218"/>
                </a:cubicBezTo>
                <a:cubicBezTo>
                  <a:pt x="118" y="218"/>
                  <a:pt x="119" y="218"/>
                  <a:pt x="119" y="219"/>
                </a:cubicBezTo>
                <a:cubicBezTo>
                  <a:pt x="120" y="224"/>
                  <a:pt x="120" y="224"/>
                  <a:pt x="120" y="224"/>
                </a:cubicBezTo>
                <a:cubicBezTo>
                  <a:pt x="120" y="225"/>
                  <a:pt x="120" y="225"/>
                  <a:pt x="120" y="225"/>
                </a:cubicBezTo>
                <a:cubicBezTo>
                  <a:pt x="120" y="225"/>
                  <a:pt x="120" y="225"/>
                  <a:pt x="120" y="225"/>
                </a:cubicBezTo>
                <a:cubicBezTo>
                  <a:pt x="121" y="225"/>
                  <a:pt x="122" y="225"/>
                  <a:pt x="122" y="224"/>
                </a:cubicBezTo>
                <a:cubicBezTo>
                  <a:pt x="122" y="224"/>
                  <a:pt x="122" y="224"/>
                  <a:pt x="122" y="224"/>
                </a:cubicBezTo>
                <a:cubicBezTo>
                  <a:pt x="123" y="224"/>
                  <a:pt x="123" y="224"/>
                  <a:pt x="123" y="224"/>
                </a:cubicBezTo>
                <a:cubicBezTo>
                  <a:pt x="124" y="225"/>
                  <a:pt x="125" y="225"/>
                  <a:pt x="126" y="225"/>
                </a:cubicBezTo>
                <a:cubicBezTo>
                  <a:pt x="127" y="225"/>
                  <a:pt x="128" y="224"/>
                  <a:pt x="130" y="223"/>
                </a:cubicBezTo>
                <a:cubicBezTo>
                  <a:pt x="131" y="222"/>
                  <a:pt x="131" y="221"/>
                  <a:pt x="131" y="219"/>
                </a:cubicBezTo>
                <a:cubicBezTo>
                  <a:pt x="131" y="217"/>
                  <a:pt x="131" y="215"/>
                  <a:pt x="130" y="214"/>
                </a:cubicBezTo>
                <a:cubicBezTo>
                  <a:pt x="130" y="213"/>
                  <a:pt x="129" y="211"/>
                  <a:pt x="127" y="208"/>
                </a:cubicBezTo>
                <a:cubicBezTo>
                  <a:pt x="127" y="204"/>
                  <a:pt x="127" y="204"/>
                  <a:pt x="127" y="204"/>
                </a:cubicBezTo>
                <a:cubicBezTo>
                  <a:pt x="128" y="205"/>
                  <a:pt x="128" y="205"/>
                  <a:pt x="128" y="205"/>
                </a:cubicBezTo>
                <a:cubicBezTo>
                  <a:pt x="128" y="206"/>
                  <a:pt x="129" y="206"/>
                  <a:pt x="129" y="206"/>
                </a:cubicBezTo>
                <a:cubicBezTo>
                  <a:pt x="130" y="206"/>
                  <a:pt x="130" y="206"/>
                  <a:pt x="131" y="206"/>
                </a:cubicBezTo>
                <a:cubicBezTo>
                  <a:pt x="131" y="206"/>
                  <a:pt x="131" y="205"/>
                  <a:pt x="131" y="205"/>
                </a:cubicBezTo>
                <a:cubicBezTo>
                  <a:pt x="131" y="205"/>
                  <a:pt x="131" y="205"/>
                  <a:pt x="131" y="205"/>
                </a:cubicBezTo>
                <a:cubicBezTo>
                  <a:pt x="130" y="199"/>
                  <a:pt x="130" y="199"/>
                  <a:pt x="130" y="199"/>
                </a:cubicBezTo>
                <a:cubicBezTo>
                  <a:pt x="130" y="199"/>
                  <a:pt x="129" y="199"/>
                  <a:pt x="129" y="199"/>
                </a:cubicBezTo>
                <a:cubicBezTo>
                  <a:pt x="129" y="198"/>
                  <a:pt x="128" y="198"/>
                  <a:pt x="128" y="198"/>
                </a:cubicBezTo>
                <a:cubicBezTo>
                  <a:pt x="128" y="198"/>
                  <a:pt x="128" y="198"/>
                  <a:pt x="128" y="199"/>
                </a:cubicBezTo>
                <a:cubicBezTo>
                  <a:pt x="133" y="156"/>
                  <a:pt x="133" y="156"/>
                  <a:pt x="133" y="156"/>
                </a:cubicBezTo>
                <a:cubicBezTo>
                  <a:pt x="137" y="155"/>
                  <a:pt x="142" y="153"/>
                  <a:pt x="145" y="150"/>
                </a:cubicBezTo>
                <a:cubicBezTo>
                  <a:pt x="169" y="166"/>
                  <a:pt x="169" y="166"/>
                  <a:pt x="169" y="166"/>
                </a:cubicBezTo>
                <a:cubicBezTo>
                  <a:pt x="152" y="142"/>
                  <a:pt x="152" y="142"/>
                  <a:pt x="152" y="142"/>
                </a:cubicBezTo>
                <a:cubicBezTo>
                  <a:pt x="154" y="139"/>
                  <a:pt x="156" y="135"/>
                  <a:pt x="156" y="131"/>
                </a:cubicBezTo>
                <a:lnTo>
                  <a:pt x="199" y="125"/>
                </a:lnTo>
                <a:close/>
                <a:moveTo>
                  <a:pt x="100" y="126"/>
                </a:moveTo>
                <a:cubicBezTo>
                  <a:pt x="100" y="115"/>
                  <a:pt x="107" y="106"/>
                  <a:pt x="117" y="102"/>
                </a:cubicBezTo>
                <a:cubicBezTo>
                  <a:pt x="116" y="114"/>
                  <a:pt x="116" y="114"/>
                  <a:pt x="116" y="114"/>
                </a:cubicBezTo>
                <a:cubicBezTo>
                  <a:pt x="113" y="116"/>
                  <a:pt x="111" y="120"/>
                  <a:pt x="111" y="125"/>
                </a:cubicBezTo>
                <a:cubicBezTo>
                  <a:pt x="111" y="130"/>
                  <a:pt x="113" y="134"/>
                  <a:pt x="117" y="136"/>
                </a:cubicBezTo>
                <a:cubicBezTo>
                  <a:pt x="118" y="150"/>
                  <a:pt x="118" y="150"/>
                  <a:pt x="118" y="150"/>
                </a:cubicBezTo>
                <a:cubicBezTo>
                  <a:pt x="108" y="147"/>
                  <a:pt x="100" y="138"/>
                  <a:pt x="100" y="126"/>
                </a:cubicBezTo>
                <a:close/>
                <a:moveTo>
                  <a:pt x="123" y="202"/>
                </a:moveTo>
                <a:cubicBezTo>
                  <a:pt x="123" y="202"/>
                  <a:pt x="123" y="202"/>
                  <a:pt x="123" y="202"/>
                </a:cubicBezTo>
                <a:cubicBezTo>
                  <a:pt x="123" y="202"/>
                  <a:pt x="123" y="202"/>
                  <a:pt x="123" y="202"/>
                </a:cubicBezTo>
                <a:cubicBezTo>
                  <a:pt x="123" y="202"/>
                  <a:pt x="123" y="202"/>
                  <a:pt x="123" y="202"/>
                </a:cubicBezTo>
                <a:close/>
                <a:moveTo>
                  <a:pt x="133" y="150"/>
                </a:moveTo>
                <a:cubicBezTo>
                  <a:pt x="135" y="135"/>
                  <a:pt x="135" y="135"/>
                  <a:pt x="135" y="135"/>
                </a:cubicBezTo>
                <a:cubicBezTo>
                  <a:pt x="138" y="133"/>
                  <a:pt x="140" y="129"/>
                  <a:pt x="140" y="125"/>
                </a:cubicBezTo>
                <a:cubicBezTo>
                  <a:pt x="140" y="120"/>
                  <a:pt x="137" y="116"/>
                  <a:pt x="134" y="113"/>
                </a:cubicBezTo>
                <a:cubicBezTo>
                  <a:pt x="133" y="102"/>
                  <a:pt x="133" y="102"/>
                  <a:pt x="133" y="102"/>
                </a:cubicBezTo>
                <a:cubicBezTo>
                  <a:pt x="144" y="105"/>
                  <a:pt x="152" y="114"/>
                  <a:pt x="152" y="126"/>
                </a:cubicBezTo>
                <a:cubicBezTo>
                  <a:pt x="152" y="137"/>
                  <a:pt x="144" y="147"/>
                  <a:pt x="133" y="150"/>
                </a:cubicBezTo>
                <a:close/>
                <a:moveTo>
                  <a:pt x="225" y="121"/>
                </a:moveTo>
                <a:cubicBezTo>
                  <a:pt x="224" y="120"/>
                  <a:pt x="224" y="120"/>
                  <a:pt x="224" y="120"/>
                </a:cubicBezTo>
                <a:cubicBezTo>
                  <a:pt x="223" y="120"/>
                  <a:pt x="223" y="120"/>
                  <a:pt x="223" y="121"/>
                </a:cubicBezTo>
                <a:cubicBezTo>
                  <a:pt x="223" y="121"/>
                  <a:pt x="223" y="121"/>
                  <a:pt x="222" y="121"/>
                </a:cubicBezTo>
                <a:cubicBezTo>
                  <a:pt x="222" y="122"/>
                  <a:pt x="222" y="122"/>
                  <a:pt x="222" y="122"/>
                </a:cubicBezTo>
                <a:cubicBezTo>
                  <a:pt x="202" y="122"/>
                  <a:pt x="202" y="122"/>
                  <a:pt x="202" y="122"/>
                </a:cubicBezTo>
                <a:cubicBezTo>
                  <a:pt x="201" y="122"/>
                  <a:pt x="201" y="122"/>
                  <a:pt x="201" y="121"/>
                </a:cubicBezTo>
                <a:cubicBezTo>
                  <a:pt x="201" y="121"/>
                  <a:pt x="200" y="120"/>
                  <a:pt x="200" y="120"/>
                </a:cubicBezTo>
                <a:cubicBezTo>
                  <a:pt x="200" y="120"/>
                  <a:pt x="199" y="120"/>
                  <a:pt x="199" y="120"/>
                </a:cubicBezTo>
                <a:cubicBezTo>
                  <a:pt x="199" y="121"/>
                  <a:pt x="199" y="121"/>
                  <a:pt x="199" y="121"/>
                </a:cubicBezTo>
                <a:cubicBezTo>
                  <a:pt x="199" y="134"/>
                  <a:pt x="199" y="134"/>
                  <a:pt x="199" y="134"/>
                </a:cubicBezTo>
                <a:cubicBezTo>
                  <a:pt x="199" y="134"/>
                  <a:pt x="199" y="134"/>
                  <a:pt x="199" y="134"/>
                </a:cubicBezTo>
                <a:cubicBezTo>
                  <a:pt x="199" y="134"/>
                  <a:pt x="200" y="135"/>
                  <a:pt x="200" y="135"/>
                </a:cubicBezTo>
                <a:cubicBezTo>
                  <a:pt x="204" y="135"/>
                  <a:pt x="204" y="135"/>
                  <a:pt x="204" y="135"/>
                </a:cubicBezTo>
                <a:cubicBezTo>
                  <a:pt x="204" y="135"/>
                  <a:pt x="204" y="135"/>
                  <a:pt x="204" y="135"/>
                </a:cubicBezTo>
                <a:cubicBezTo>
                  <a:pt x="205" y="135"/>
                  <a:pt x="205" y="135"/>
                  <a:pt x="205" y="134"/>
                </a:cubicBezTo>
                <a:cubicBezTo>
                  <a:pt x="205" y="134"/>
                  <a:pt x="205" y="133"/>
                  <a:pt x="205" y="133"/>
                </a:cubicBezTo>
                <a:cubicBezTo>
                  <a:pt x="205" y="133"/>
                  <a:pt x="204" y="133"/>
                  <a:pt x="204" y="132"/>
                </a:cubicBezTo>
                <a:cubicBezTo>
                  <a:pt x="202" y="132"/>
                  <a:pt x="201" y="132"/>
                  <a:pt x="201" y="131"/>
                </a:cubicBezTo>
                <a:cubicBezTo>
                  <a:pt x="201" y="131"/>
                  <a:pt x="201" y="131"/>
                  <a:pt x="201" y="130"/>
                </a:cubicBezTo>
                <a:cubicBezTo>
                  <a:pt x="201" y="129"/>
                  <a:pt x="201" y="129"/>
                  <a:pt x="201" y="129"/>
                </a:cubicBezTo>
                <a:cubicBezTo>
                  <a:pt x="212" y="129"/>
                  <a:pt x="212" y="129"/>
                  <a:pt x="212" y="129"/>
                </a:cubicBezTo>
                <a:cubicBezTo>
                  <a:pt x="212" y="131"/>
                  <a:pt x="212" y="131"/>
                  <a:pt x="212" y="131"/>
                </a:cubicBezTo>
                <a:cubicBezTo>
                  <a:pt x="212" y="131"/>
                  <a:pt x="212" y="131"/>
                  <a:pt x="212" y="131"/>
                </a:cubicBezTo>
                <a:cubicBezTo>
                  <a:pt x="211" y="131"/>
                  <a:pt x="211" y="131"/>
                  <a:pt x="210" y="132"/>
                </a:cubicBezTo>
                <a:cubicBezTo>
                  <a:pt x="210" y="132"/>
                  <a:pt x="209" y="132"/>
                  <a:pt x="209" y="132"/>
                </a:cubicBezTo>
                <a:cubicBezTo>
                  <a:pt x="209" y="132"/>
                  <a:pt x="209" y="132"/>
                  <a:pt x="209" y="133"/>
                </a:cubicBezTo>
                <a:cubicBezTo>
                  <a:pt x="209" y="134"/>
                  <a:pt x="209" y="134"/>
                  <a:pt x="209" y="134"/>
                </a:cubicBezTo>
                <a:cubicBezTo>
                  <a:pt x="209" y="134"/>
                  <a:pt x="210" y="134"/>
                  <a:pt x="210" y="134"/>
                </a:cubicBezTo>
                <a:cubicBezTo>
                  <a:pt x="215" y="134"/>
                  <a:pt x="215" y="134"/>
                  <a:pt x="215" y="134"/>
                </a:cubicBezTo>
                <a:cubicBezTo>
                  <a:pt x="216" y="134"/>
                  <a:pt x="216" y="134"/>
                  <a:pt x="216" y="134"/>
                </a:cubicBezTo>
                <a:cubicBezTo>
                  <a:pt x="216" y="134"/>
                  <a:pt x="216" y="133"/>
                  <a:pt x="216" y="132"/>
                </a:cubicBezTo>
                <a:cubicBezTo>
                  <a:pt x="216" y="132"/>
                  <a:pt x="216" y="132"/>
                  <a:pt x="216" y="132"/>
                </a:cubicBezTo>
                <a:cubicBezTo>
                  <a:pt x="216" y="132"/>
                  <a:pt x="215" y="132"/>
                  <a:pt x="215" y="132"/>
                </a:cubicBezTo>
                <a:cubicBezTo>
                  <a:pt x="214" y="131"/>
                  <a:pt x="214" y="131"/>
                  <a:pt x="214" y="131"/>
                </a:cubicBezTo>
                <a:cubicBezTo>
                  <a:pt x="214" y="131"/>
                  <a:pt x="214" y="131"/>
                  <a:pt x="214" y="130"/>
                </a:cubicBezTo>
                <a:cubicBezTo>
                  <a:pt x="214" y="129"/>
                  <a:pt x="214" y="129"/>
                  <a:pt x="214" y="129"/>
                </a:cubicBezTo>
                <a:cubicBezTo>
                  <a:pt x="223" y="129"/>
                  <a:pt x="223" y="129"/>
                  <a:pt x="223" y="129"/>
                </a:cubicBezTo>
                <a:cubicBezTo>
                  <a:pt x="223" y="130"/>
                  <a:pt x="223" y="130"/>
                  <a:pt x="223" y="130"/>
                </a:cubicBezTo>
                <a:cubicBezTo>
                  <a:pt x="223" y="131"/>
                  <a:pt x="223" y="131"/>
                  <a:pt x="222" y="131"/>
                </a:cubicBezTo>
                <a:cubicBezTo>
                  <a:pt x="222" y="132"/>
                  <a:pt x="221" y="132"/>
                  <a:pt x="220" y="132"/>
                </a:cubicBezTo>
                <a:cubicBezTo>
                  <a:pt x="220" y="133"/>
                  <a:pt x="219" y="133"/>
                  <a:pt x="219" y="133"/>
                </a:cubicBezTo>
                <a:cubicBezTo>
                  <a:pt x="219" y="133"/>
                  <a:pt x="219" y="134"/>
                  <a:pt x="219" y="134"/>
                </a:cubicBezTo>
                <a:cubicBezTo>
                  <a:pt x="219" y="135"/>
                  <a:pt x="219" y="135"/>
                  <a:pt x="219" y="135"/>
                </a:cubicBezTo>
                <a:cubicBezTo>
                  <a:pt x="219" y="135"/>
                  <a:pt x="220" y="135"/>
                  <a:pt x="220" y="135"/>
                </a:cubicBezTo>
                <a:cubicBezTo>
                  <a:pt x="224" y="134"/>
                  <a:pt x="224" y="134"/>
                  <a:pt x="224" y="134"/>
                </a:cubicBezTo>
                <a:cubicBezTo>
                  <a:pt x="224" y="134"/>
                  <a:pt x="224" y="134"/>
                  <a:pt x="225" y="134"/>
                </a:cubicBezTo>
                <a:cubicBezTo>
                  <a:pt x="225" y="134"/>
                  <a:pt x="225" y="134"/>
                  <a:pt x="225" y="133"/>
                </a:cubicBezTo>
                <a:cubicBezTo>
                  <a:pt x="225" y="121"/>
                  <a:pt x="225" y="121"/>
                  <a:pt x="225" y="121"/>
                </a:cubicBezTo>
                <a:cubicBezTo>
                  <a:pt x="225" y="121"/>
                  <a:pt x="225" y="121"/>
                  <a:pt x="225" y="121"/>
                </a:cubicBezTo>
                <a:close/>
                <a:moveTo>
                  <a:pt x="49" y="119"/>
                </a:moveTo>
                <a:cubicBezTo>
                  <a:pt x="28" y="114"/>
                  <a:pt x="28" y="114"/>
                  <a:pt x="28" y="114"/>
                </a:cubicBezTo>
                <a:cubicBezTo>
                  <a:pt x="27" y="114"/>
                  <a:pt x="27" y="114"/>
                  <a:pt x="27" y="114"/>
                </a:cubicBezTo>
                <a:cubicBezTo>
                  <a:pt x="27" y="113"/>
                  <a:pt x="27" y="113"/>
                  <a:pt x="26" y="113"/>
                </a:cubicBezTo>
                <a:cubicBezTo>
                  <a:pt x="26" y="113"/>
                  <a:pt x="26" y="113"/>
                  <a:pt x="26" y="113"/>
                </a:cubicBezTo>
                <a:cubicBezTo>
                  <a:pt x="26" y="113"/>
                  <a:pt x="25" y="113"/>
                  <a:pt x="25" y="113"/>
                </a:cubicBezTo>
                <a:cubicBezTo>
                  <a:pt x="25" y="113"/>
                  <a:pt x="25" y="113"/>
                  <a:pt x="25" y="113"/>
                </a:cubicBezTo>
                <a:cubicBezTo>
                  <a:pt x="25" y="113"/>
                  <a:pt x="25" y="113"/>
                  <a:pt x="25" y="114"/>
                </a:cubicBezTo>
                <a:cubicBezTo>
                  <a:pt x="25" y="118"/>
                  <a:pt x="25" y="118"/>
                  <a:pt x="25" y="118"/>
                </a:cubicBezTo>
                <a:cubicBezTo>
                  <a:pt x="25" y="118"/>
                  <a:pt x="25" y="119"/>
                  <a:pt x="25" y="119"/>
                </a:cubicBezTo>
                <a:cubicBezTo>
                  <a:pt x="25" y="119"/>
                  <a:pt x="25" y="119"/>
                  <a:pt x="25" y="119"/>
                </a:cubicBezTo>
                <a:cubicBezTo>
                  <a:pt x="25" y="119"/>
                  <a:pt x="25" y="119"/>
                  <a:pt x="26" y="119"/>
                </a:cubicBezTo>
                <a:cubicBezTo>
                  <a:pt x="26" y="119"/>
                  <a:pt x="27" y="118"/>
                  <a:pt x="27" y="118"/>
                </a:cubicBezTo>
                <a:cubicBezTo>
                  <a:pt x="27" y="117"/>
                  <a:pt x="27" y="117"/>
                  <a:pt x="28" y="117"/>
                </a:cubicBezTo>
                <a:cubicBezTo>
                  <a:pt x="28" y="117"/>
                  <a:pt x="28" y="117"/>
                  <a:pt x="28" y="117"/>
                </a:cubicBezTo>
                <a:cubicBezTo>
                  <a:pt x="39" y="119"/>
                  <a:pt x="39" y="119"/>
                  <a:pt x="39" y="119"/>
                </a:cubicBezTo>
                <a:cubicBezTo>
                  <a:pt x="28" y="122"/>
                  <a:pt x="28" y="122"/>
                  <a:pt x="28" y="122"/>
                </a:cubicBezTo>
                <a:cubicBezTo>
                  <a:pt x="28" y="122"/>
                  <a:pt x="28" y="122"/>
                  <a:pt x="27" y="122"/>
                </a:cubicBezTo>
                <a:cubicBezTo>
                  <a:pt x="27" y="122"/>
                  <a:pt x="27" y="122"/>
                  <a:pt x="27" y="121"/>
                </a:cubicBezTo>
                <a:cubicBezTo>
                  <a:pt x="27" y="121"/>
                  <a:pt x="27" y="121"/>
                  <a:pt x="27" y="121"/>
                </a:cubicBezTo>
                <a:cubicBezTo>
                  <a:pt x="26" y="121"/>
                  <a:pt x="26" y="121"/>
                  <a:pt x="26" y="121"/>
                </a:cubicBezTo>
                <a:cubicBezTo>
                  <a:pt x="25" y="121"/>
                  <a:pt x="25" y="121"/>
                  <a:pt x="25" y="121"/>
                </a:cubicBezTo>
                <a:cubicBezTo>
                  <a:pt x="25" y="121"/>
                  <a:pt x="25" y="121"/>
                  <a:pt x="25" y="121"/>
                </a:cubicBezTo>
                <a:cubicBezTo>
                  <a:pt x="25" y="129"/>
                  <a:pt x="25" y="129"/>
                  <a:pt x="25" y="129"/>
                </a:cubicBezTo>
                <a:cubicBezTo>
                  <a:pt x="25" y="129"/>
                  <a:pt x="25" y="129"/>
                  <a:pt x="25" y="129"/>
                </a:cubicBezTo>
                <a:cubicBezTo>
                  <a:pt x="26" y="129"/>
                  <a:pt x="26" y="129"/>
                  <a:pt x="26" y="129"/>
                </a:cubicBezTo>
                <a:cubicBezTo>
                  <a:pt x="26" y="129"/>
                  <a:pt x="27" y="129"/>
                  <a:pt x="27" y="129"/>
                </a:cubicBezTo>
                <a:cubicBezTo>
                  <a:pt x="27" y="129"/>
                  <a:pt x="28" y="128"/>
                  <a:pt x="28" y="128"/>
                </a:cubicBezTo>
                <a:cubicBezTo>
                  <a:pt x="32" y="127"/>
                  <a:pt x="32" y="127"/>
                  <a:pt x="32" y="127"/>
                </a:cubicBezTo>
                <a:cubicBezTo>
                  <a:pt x="39" y="129"/>
                  <a:pt x="39" y="129"/>
                  <a:pt x="39" y="129"/>
                </a:cubicBezTo>
                <a:cubicBezTo>
                  <a:pt x="28" y="131"/>
                  <a:pt x="28" y="131"/>
                  <a:pt x="28" y="131"/>
                </a:cubicBezTo>
                <a:cubicBezTo>
                  <a:pt x="28" y="131"/>
                  <a:pt x="28" y="131"/>
                  <a:pt x="28" y="131"/>
                </a:cubicBezTo>
                <a:cubicBezTo>
                  <a:pt x="27" y="131"/>
                  <a:pt x="27" y="131"/>
                  <a:pt x="27" y="131"/>
                </a:cubicBezTo>
                <a:cubicBezTo>
                  <a:pt x="27" y="131"/>
                  <a:pt x="27" y="131"/>
                  <a:pt x="26" y="131"/>
                </a:cubicBezTo>
                <a:cubicBezTo>
                  <a:pt x="26" y="131"/>
                  <a:pt x="26" y="131"/>
                  <a:pt x="26" y="131"/>
                </a:cubicBezTo>
                <a:cubicBezTo>
                  <a:pt x="25" y="131"/>
                  <a:pt x="25" y="131"/>
                  <a:pt x="25" y="131"/>
                </a:cubicBezTo>
                <a:cubicBezTo>
                  <a:pt x="25" y="131"/>
                  <a:pt x="25" y="131"/>
                  <a:pt x="25" y="131"/>
                </a:cubicBezTo>
                <a:cubicBezTo>
                  <a:pt x="25" y="139"/>
                  <a:pt x="25" y="139"/>
                  <a:pt x="25" y="139"/>
                </a:cubicBezTo>
                <a:cubicBezTo>
                  <a:pt x="25" y="139"/>
                  <a:pt x="25" y="139"/>
                  <a:pt x="25" y="139"/>
                </a:cubicBezTo>
                <a:cubicBezTo>
                  <a:pt x="26" y="139"/>
                  <a:pt x="26" y="139"/>
                  <a:pt x="26" y="139"/>
                </a:cubicBezTo>
                <a:cubicBezTo>
                  <a:pt x="27" y="139"/>
                  <a:pt x="27" y="139"/>
                  <a:pt x="27" y="139"/>
                </a:cubicBezTo>
                <a:cubicBezTo>
                  <a:pt x="27" y="138"/>
                  <a:pt x="28" y="138"/>
                  <a:pt x="28" y="138"/>
                </a:cubicBezTo>
                <a:cubicBezTo>
                  <a:pt x="49" y="133"/>
                  <a:pt x="49" y="133"/>
                  <a:pt x="49" y="133"/>
                </a:cubicBezTo>
                <a:cubicBezTo>
                  <a:pt x="49" y="133"/>
                  <a:pt x="49" y="133"/>
                  <a:pt x="49" y="133"/>
                </a:cubicBezTo>
                <a:cubicBezTo>
                  <a:pt x="50" y="133"/>
                  <a:pt x="51" y="133"/>
                  <a:pt x="51" y="133"/>
                </a:cubicBezTo>
                <a:cubicBezTo>
                  <a:pt x="51" y="129"/>
                  <a:pt x="51" y="129"/>
                  <a:pt x="51" y="129"/>
                </a:cubicBezTo>
                <a:cubicBezTo>
                  <a:pt x="51" y="129"/>
                  <a:pt x="51" y="129"/>
                  <a:pt x="51" y="129"/>
                </a:cubicBezTo>
                <a:cubicBezTo>
                  <a:pt x="51" y="129"/>
                  <a:pt x="50" y="129"/>
                  <a:pt x="50" y="129"/>
                </a:cubicBezTo>
                <a:cubicBezTo>
                  <a:pt x="38" y="126"/>
                  <a:pt x="38" y="126"/>
                  <a:pt x="38" y="126"/>
                </a:cubicBezTo>
                <a:cubicBezTo>
                  <a:pt x="50" y="124"/>
                  <a:pt x="50" y="124"/>
                  <a:pt x="50" y="124"/>
                </a:cubicBezTo>
                <a:cubicBezTo>
                  <a:pt x="50" y="124"/>
                  <a:pt x="50" y="124"/>
                  <a:pt x="50" y="124"/>
                </a:cubicBezTo>
                <a:cubicBezTo>
                  <a:pt x="50" y="124"/>
                  <a:pt x="51" y="123"/>
                  <a:pt x="51" y="123"/>
                </a:cubicBezTo>
                <a:cubicBezTo>
                  <a:pt x="51" y="120"/>
                  <a:pt x="51" y="120"/>
                  <a:pt x="51" y="120"/>
                </a:cubicBezTo>
                <a:cubicBezTo>
                  <a:pt x="51" y="120"/>
                  <a:pt x="51" y="119"/>
                  <a:pt x="51" y="119"/>
                </a:cubicBezTo>
                <a:cubicBezTo>
                  <a:pt x="50" y="119"/>
                  <a:pt x="50" y="119"/>
                  <a:pt x="49" y="119"/>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矩形 74"/>
          <p:cNvSpPr/>
          <p:nvPr/>
        </p:nvSpPr>
        <p:spPr>
          <a:xfrm>
            <a:off x="7358580" y="4137790"/>
            <a:ext cx="3383278" cy="1569660"/>
          </a:xfrm>
          <a:prstGeom prst="rect">
            <a:avLst/>
          </a:prstGeom>
        </p:spPr>
        <p:txBody>
          <a:bodyPr wrap="square">
            <a:spAutoFit/>
          </a:bodyPr>
          <a:lstStyle/>
          <a:p>
            <a:pPr algn="r"/>
            <a:r>
              <a:rPr lang="zh-CN" altLang="en-US" sz="2400" spc="300" dirty="0"/>
              <a:t>添加标题</a:t>
            </a:r>
            <a:endParaRPr lang="en-US" altLang="zh-CN" sz="2400" spc="300" dirty="0"/>
          </a:p>
          <a:p>
            <a:pPr algn="r"/>
            <a:r>
              <a:rPr lang="zh-CN" altLang="en-US" spc="200" dirty="0"/>
              <a:t>点此添加内容点此添加内容点此添加内容点此添加内容点此添加内容点此添加内容点此添加内容点此添加内容</a:t>
            </a:r>
          </a:p>
        </p:txBody>
      </p:sp>
      <p:sp>
        <p:nvSpPr>
          <p:cNvPr id="76" name="矩形 75"/>
          <p:cNvSpPr/>
          <p:nvPr/>
        </p:nvSpPr>
        <p:spPr>
          <a:xfrm>
            <a:off x="7358580" y="1781768"/>
            <a:ext cx="3383278" cy="1569660"/>
          </a:xfrm>
          <a:prstGeom prst="rect">
            <a:avLst/>
          </a:prstGeom>
        </p:spPr>
        <p:txBody>
          <a:bodyPr wrap="square">
            <a:spAutoFit/>
          </a:bodyPr>
          <a:lstStyle/>
          <a:p>
            <a:pPr algn="r"/>
            <a:r>
              <a:rPr lang="zh-CN" altLang="en-US" sz="2400" spc="300" dirty="0"/>
              <a:t>添加标题</a:t>
            </a:r>
            <a:endParaRPr lang="en-US" altLang="zh-CN" sz="2400" spc="300" dirty="0"/>
          </a:p>
          <a:p>
            <a:pPr algn="r"/>
            <a:r>
              <a:rPr lang="zh-CN" altLang="en-US" spc="200" dirty="0"/>
              <a:t>点此添加内容点此添加内容点此添加内容点此添加内容点此添加内容点此添加内容点此添加内容点此添加内容</a:t>
            </a:r>
          </a:p>
        </p:txBody>
      </p:sp>
      <p:sp>
        <p:nvSpPr>
          <p:cNvPr id="77" name="矩形 76"/>
          <p:cNvSpPr/>
          <p:nvPr/>
        </p:nvSpPr>
        <p:spPr>
          <a:xfrm>
            <a:off x="1530094" y="4137790"/>
            <a:ext cx="3337846" cy="1569660"/>
          </a:xfrm>
          <a:prstGeom prst="rect">
            <a:avLst/>
          </a:prstGeom>
        </p:spPr>
        <p:txBody>
          <a:bodyPr wrap="square">
            <a:spAutoFit/>
          </a:bodyPr>
          <a:lstStyle/>
          <a:p>
            <a:r>
              <a:rPr lang="zh-CN" altLang="en-US" sz="2400" spc="300" dirty="0"/>
              <a:t>添加标题</a:t>
            </a:r>
            <a:endParaRPr lang="en-US" altLang="zh-CN" sz="2400" spc="300" dirty="0"/>
          </a:p>
          <a:p>
            <a:r>
              <a:rPr lang="zh-CN" altLang="en-US" spc="200" dirty="0"/>
              <a:t>点此添加内容点此添加内容点此添加内容点此添加内容点此添加内容点此添加内容点此添加内容点此添加内容</a:t>
            </a:r>
          </a:p>
        </p:txBody>
      </p:sp>
      <p:cxnSp>
        <p:nvCxnSpPr>
          <p:cNvPr id="140" name="肘形连接符 139"/>
          <p:cNvCxnSpPr/>
          <p:nvPr/>
        </p:nvCxnSpPr>
        <p:spPr>
          <a:xfrm>
            <a:off x="6164976" y="3125320"/>
            <a:ext cx="724155" cy="520728"/>
          </a:xfrm>
          <a:prstGeom prst="bentConnector3">
            <a:avLst>
              <a:gd name="adj1" fmla="val 91432"/>
            </a:avLst>
          </a:prstGeom>
          <a:ln w="1270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肘形连接符 140"/>
          <p:cNvCxnSpPr/>
          <p:nvPr/>
        </p:nvCxnSpPr>
        <p:spPr>
          <a:xfrm flipV="1">
            <a:off x="6164976" y="3770086"/>
            <a:ext cx="724155" cy="520728"/>
          </a:xfrm>
          <a:prstGeom prst="bentConnector3">
            <a:avLst>
              <a:gd name="adj1" fmla="val 91432"/>
            </a:avLst>
          </a:prstGeom>
          <a:ln w="1270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肘形连接符 141"/>
          <p:cNvCxnSpPr/>
          <p:nvPr/>
        </p:nvCxnSpPr>
        <p:spPr>
          <a:xfrm flipH="1" flipV="1">
            <a:off x="5440821" y="3770086"/>
            <a:ext cx="724155" cy="520728"/>
          </a:xfrm>
          <a:prstGeom prst="bentConnector3">
            <a:avLst>
              <a:gd name="adj1" fmla="val 91432"/>
            </a:avLst>
          </a:prstGeom>
          <a:ln w="1270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肘形连接符 142"/>
          <p:cNvCxnSpPr/>
          <p:nvPr/>
        </p:nvCxnSpPr>
        <p:spPr>
          <a:xfrm flipH="1">
            <a:off x="5440821" y="3125320"/>
            <a:ext cx="724155" cy="520728"/>
          </a:xfrm>
          <a:prstGeom prst="bentConnector3">
            <a:avLst>
              <a:gd name="adj1" fmla="val 91432"/>
            </a:avLst>
          </a:prstGeom>
          <a:ln w="1270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4" name="组合 143"/>
          <p:cNvGrpSpPr/>
          <p:nvPr/>
        </p:nvGrpSpPr>
        <p:grpSpPr>
          <a:xfrm>
            <a:off x="-346237" y="161708"/>
            <a:ext cx="4555040" cy="854080"/>
            <a:chOff x="-521415" y="359583"/>
            <a:chExt cx="5513635" cy="1138773"/>
          </a:xfrm>
        </p:grpSpPr>
        <p:grpSp>
          <p:nvGrpSpPr>
            <p:cNvPr id="145" name="组合 144"/>
            <p:cNvGrpSpPr/>
            <p:nvPr/>
          </p:nvGrpSpPr>
          <p:grpSpPr>
            <a:xfrm>
              <a:off x="1077615" y="359583"/>
              <a:ext cx="3914605" cy="1138773"/>
              <a:chOff x="943570" y="1434700"/>
              <a:chExt cx="3914605" cy="1138773"/>
            </a:xfrm>
          </p:grpSpPr>
          <p:sp>
            <p:nvSpPr>
              <p:cNvPr id="148" name="文本框 147"/>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3</a:t>
                </a:r>
                <a:endParaRPr lang="zh-CN" altLang="en-US" sz="3000" dirty="0">
                  <a:solidFill>
                    <a:srgbClr val="385723"/>
                  </a:solidFill>
                </a:endParaRPr>
              </a:p>
            </p:txBody>
          </p:sp>
          <p:sp>
            <p:nvSpPr>
              <p:cNvPr id="149" name="文本框 148"/>
              <p:cNvSpPr txBox="1"/>
              <p:nvPr/>
            </p:nvSpPr>
            <p:spPr>
              <a:xfrm>
                <a:off x="2696170" y="1886941"/>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研究方法</a:t>
                </a:r>
              </a:p>
            </p:txBody>
          </p:sp>
        </p:grpSp>
        <p:sp>
          <p:nvSpPr>
            <p:cNvPr id="146" name="梯形 145"/>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085845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par>
                                <p:cTn id="8" presetID="10"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500"/>
                                        <p:tgtEl>
                                          <p:spTgt spid="140"/>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animEffect transition="in" filter="fade">
                                      <p:cBhvr>
                                        <p:cTn id="13" dur="500"/>
                                        <p:tgtEl>
                                          <p:spTgt spid="142"/>
                                        </p:tgtEl>
                                      </p:cBhvr>
                                    </p:animEffect>
                                  </p:childTnLst>
                                </p:cTn>
                              </p:par>
                              <p:par>
                                <p:cTn id="14" presetID="10" presetClass="entr" presetSubtype="0" fill="hold" nodeType="withEffect">
                                  <p:stCondLst>
                                    <p:cond delay="0"/>
                                  </p:stCondLst>
                                  <p:childTnLst>
                                    <p:set>
                                      <p:cBhvr>
                                        <p:cTn id="15" dur="1" fill="hold">
                                          <p:stCondLst>
                                            <p:cond delay="0"/>
                                          </p:stCondLst>
                                        </p:cTn>
                                        <p:tgtEl>
                                          <p:spTgt spid="141"/>
                                        </p:tgtEl>
                                        <p:attrNameLst>
                                          <p:attrName>style.visibility</p:attrName>
                                        </p:attrNameLst>
                                      </p:cBhvr>
                                      <p:to>
                                        <p:strVal val="visible"/>
                                      </p:to>
                                    </p:set>
                                    <p:animEffect transition="in" filter="fade">
                                      <p:cBhvr>
                                        <p:cTn id="16" dur="500"/>
                                        <p:tgtEl>
                                          <p:spTgt spid="141"/>
                                        </p:tgtEl>
                                      </p:cBhvr>
                                    </p:animEffect>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45833E-6 0 L -0.40846 -0.27847 " pathEditMode="relative" rAng="0" ptsTypes="AA">
                                      <p:cBhvr>
                                        <p:cTn id="19" dur="2000" fill="hold"/>
                                        <p:tgtEl>
                                          <p:spTgt spid="143"/>
                                        </p:tgtEl>
                                        <p:attrNameLst>
                                          <p:attrName>ppt_x</p:attrName>
                                          <p:attrName>ppt_y</p:attrName>
                                        </p:attrNameLst>
                                      </p:cBhvr>
                                      <p:rCtr x="-20430" y="-13935"/>
                                    </p:animMotion>
                                  </p:childTnLst>
                                </p:cTn>
                              </p:par>
                              <p:par>
                                <p:cTn id="20" presetID="42" presetClass="path" presetSubtype="0" accel="50000" decel="50000" fill="hold" nodeType="withEffect">
                                  <p:stCondLst>
                                    <p:cond delay="0"/>
                                  </p:stCondLst>
                                  <p:childTnLst>
                                    <p:animMotion origin="layout" path="M 3.54167E-6 0 L 0.42031 -0.28426 " pathEditMode="relative" rAng="0" ptsTypes="AA">
                                      <p:cBhvr>
                                        <p:cTn id="21" dur="2000" fill="hold"/>
                                        <p:tgtEl>
                                          <p:spTgt spid="140"/>
                                        </p:tgtEl>
                                        <p:attrNameLst>
                                          <p:attrName>ppt_x</p:attrName>
                                          <p:attrName>ppt_y</p:attrName>
                                        </p:attrNameLst>
                                      </p:cBhvr>
                                      <p:rCtr x="21016" y="-14213"/>
                                    </p:animMotion>
                                  </p:childTnLst>
                                </p:cTn>
                              </p:par>
                              <p:par>
                                <p:cTn id="22" presetID="42" presetClass="path" presetSubtype="0" accel="50000" decel="50000" fill="hold" nodeType="withEffect">
                                  <p:stCondLst>
                                    <p:cond delay="0"/>
                                  </p:stCondLst>
                                  <p:childTnLst>
                                    <p:animMotion origin="layout" path="M -1.45833E-6 -1.48148E-6 L -0.40846 0.32246 " pathEditMode="relative" rAng="0" ptsTypes="AA">
                                      <p:cBhvr>
                                        <p:cTn id="23" dur="2000" fill="hold"/>
                                        <p:tgtEl>
                                          <p:spTgt spid="142"/>
                                        </p:tgtEl>
                                        <p:attrNameLst>
                                          <p:attrName>ppt_x</p:attrName>
                                          <p:attrName>ppt_y</p:attrName>
                                        </p:attrNameLst>
                                      </p:cBhvr>
                                      <p:rCtr x="-20430" y="16111"/>
                                    </p:animMotion>
                                  </p:childTnLst>
                                </p:cTn>
                              </p:par>
                              <p:par>
                                <p:cTn id="24" presetID="42" presetClass="path" presetSubtype="0" accel="50000" decel="50000" fill="hold" nodeType="withEffect">
                                  <p:stCondLst>
                                    <p:cond delay="0"/>
                                  </p:stCondLst>
                                  <p:childTnLst>
                                    <p:animMotion origin="layout" path="M 3.54167E-6 -1.48148E-6 L 0.41718 0.32801 " pathEditMode="relative" rAng="0" ptsTypes="AA">
                                      <p:cBhvr>
                                        <p:cTn id="25" dur="2000" fill="hold"/>
                                        <p:tgtEl>
                                          <p:spTgt spid="141"/>
                                        </p:tgtEl>
                                        <p:attrNameLst>
                                          <p:attrName>ppt_x</p:attrName>
                                          <p:attrName>ppt_y</p:attrName>
                                        </p:attrNameLst>
                                      </p:cBhvr>
                                      <p:rCtr x="20859" y="16389"/>
                                    </p:animMotion>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 calcmode="lin" valueType="num">
                                      <p:cBhvr>
                                        <p:cTn id="29" dur="500" fill="hold"/>
                                        <p:tgtEl>
                                          <p:spTgt spid="74"/>
                                        </p:tgtEl>
                                        <p:attrNameLst>
                                          <p:attrName>ppt_w</p:attrName>
                                        </p:attrNameLst>
                                      </p:cBhvr>
                                      <p:tavLst>
                                        <p:tav tm="0">
                                          <p:val>
                                            <p:fltVal val="0"/>
                                          </p:val>
                                        </p:tav>
                                        <p:tav tm="100000">
                                          <p:val>
                                            <p:strVal val="#ppt_w"/>
                                          </p:val>
                                        </p:tav>
                                      </p:tavLst>
                                    </p:anim>
                                    <p:anim calcmode="lin" valueType="num">
                                      <p:cBhvr>
                                        <p:cTn id="30" dur="500" fill="hold"/>
                                        <p:tgtEl>
                                          <p:spTgt spid="74"/>
                                        </p:tgtEl>
                                        <p:attrNameLst>
                                          <p:attrName>ppt_h</p:attrName>
                                        </p:attrNameLst>
                                      </p:cBhvr>
                                      <p:tavLst>
                                        <p:tav tm="0">
                                          <p:val>
                                            <p:fltVal val="0"/>
                                          </p:val>
                                        </p:tav>
                                        <p:tav tm="100000">
                                          <p:val>
                                            <p:strVal val="#ppt_h"/>
                                          </p:val>
                                        </p:tav>
                                      </p:tavLst>
                                    </p:anim>
                                    <p:animEffect transition="in" filter="fade">
                                      <p:cBhvr>
                                        <p:cTn id="31" dur="500"/>
                                        <p:tgtEl>
                                          <p:spTgt spid="74"/>
                                        </p:tgtEl>
                                      </p:cBhvr>
                                    </p:animEffect>
                                  </p:childTnLst>
                                </p:cTn>
                              </p:par>
                            </p:childTnLst>
                          </p:cTn>
                        </p:par>
                        <p:par>
                          <p:cTn id="32" fill="hold">
                            <p:stCondLst>
                              <p:cond delay="3000"/>
                            </p:stCondLst>
                            <p:childTnLst>
                              <p:par>
                                <p:cTn id="33" presetID="12" presetClass="entr" presetSubtype="1"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p:tgtEl>
                                          <p:spTgt spid="3"/>
                                        </p:tgtEl>
                                        <p:attrNameLst>
                                          <p:attrName>ppt_y</p:attrName>
                                        </p:attrNameLst>
                                      </p:cBhvr>
                                      <p:tavLst>
                                        <p:tav tm="0">
                                          <p:val>
                                            <p:strVal val="#ppt_y-#ppt_h*1.125000"/>
                                          </p:val>
                                        </p:tav>
                                        <p:tav tm="100000">
                                          <p:val>
                                            <p:strVal val="#ppt_y"/>
                                          </p:val>
                                        </p:tav>
                                      </p:tavLst>
                                    </p:anim>
                                    <p:animEffect transition="in" filter="wipe(down)">
                                      <p:cBhvr>
                                        <p:cTn id="36" dur="500"/>
                                        <p:tgtEl>
                                          <p:spTgt spid="3"/>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p:tgtEl>
                                          <p:spTgt spid="76"/>
                                        </p:tgtEl>
                                        <p:attrNameLst>
                                          <p:attrName>ppt_y</p:attrName>
                                        </p:attrNameLst>
                                      </p:cBhvr>
                                      <p:tavLst>
                                        <p:tav tm="0">
                                          <p:val>
                                            <p:strVal val="#ppt_y-#ppt_h*1.125000"/>
                                          </p:val>
                                        </p:tav>
                                        <p:tav tm="100000">
                                          <p:val>
                                            <p:strVal val="#ppt_y"/>
                                          </p:val>
                                        </p:tav>
                                      </p:tavLst>
                                    </p:anim>
                                    <p:animEffect transition="in" filter="wipe(down)">
                                      <p:cBhvr>
                                        <p:cTn id="40" dur="500"/>
                                        <p:tgtEl>
                                          <p:spTgt spid="76"/>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anim calcmode="lin" valueType="num">
                                      <p:cBhvr additive="base">
                                        <p:cTn id="43" dur="500"/>
                                        <p:tgtEl>
                                          <p:spTgt spid="75"/>
                                        </p:tgtEl>
                                        <p:attrNameLst>
                                          <p:attrName>ppt_y</p:attrName>
                                        </p:attrNameLst>
                                      </p:cBhvr>
                                      <p:tavLst>
                                        <p:tav tm="0">
                                          <p:val>
                                            <p:strVal val="#ppt_y+#ppt_h*1.125000"/>
                                          </p:val>
                                        </p:tav>
                                        <p:tav tm="100000">
                                          <p:val>
                                            <p:strVal val="#ppt_y"/>
                                          </p:val>
                                        </p:tav>
                                      </p:tavLst>
                                    </p:anim>
                                    <p:animEffect transition="in" filter="wipe(up)">
                                      <p:cBhvr>
                                        <p:cTn id="44" dur="500"/>
                                        <p:tgtEl>
                                          <p:spTgt spid="75"/>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anim calcmode="lin" valueType="num">
                                      <p:cBhvr additive="base">
                                        <p:cTn id="47" dur="500"/>
                                        <p:tgtEl>
                                          <p:spTgt spid="77"/>
                                        </p:tgtEl>
                                        <p:attrNameLst>
                                          <p:attrName>ppt_y</p:attrName>
                                        </p:attrNameLst>
                                      </p:cBhvr>
                                      <p:tavLst>
                                        <p:tav tm="0">
                                          <p:val>
                                            <p:strVal val="#ppt_y+#ppt_h*1.125000"/>
                                          </p:val>
                                        </p:tav>
                                        <p:tav tm="100000">
                                          <p:val>
                                            <p:strVal val="#ppt_y"/>
                                          </p:val>
                                        </p:tav>
                                      </p:tavLst>
                                    </p:anim>
                                    <p:animEffect transition="in" filter="wipe(up)">
                                      <p:cBhvr>
                                        <p:cTn id="4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4" grpId="0" animBg="1"/>
      <p:bldP spid="75" grpId="0"/>
      <p:bldP spid="76" grpId="0"/>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00901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7109455" y="1669472"/>
            <a:ext cx="1816474" cy="2784381"/>
            <a:chOff x="5276850" y="1209675"/>
            <a:chExt cx="1657350" cy="2133600"/>
          </a:xfrm>
        </p:grpSpPr>
        <p:sp>
          <p:nvSpPr>
            <p:cNvPr id="4" name="任意多边形 3"/>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5" name="任意多边形 4"/>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6" name="任意多边形 5"/>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7" name="组合 6"/>
          <p:cNvGrpSpPr/>
          <p:nvPr/>
        </p:nvGrpSpPr>
        <p:grpSpPr>
          <a:xfrm flipH="1">
            <a:off x="2959403" y="1669472"/>
            <a:ext cx="1644111" cy="2784381"/>
            <a:chOff x="5276850" y="1209675"/>
            <a:chExt cx="1657350" cy="2133600"/>
          </a:xfrm>
        </p:grpSpPr>
        <p:sp>
          <p:nvSpPr>
            <p:cNvPr id="8" name="任意多边形 7"/>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 name="任意多边形 8"/>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 name="任意多边形 9"/>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11" name="组合 10"/>
          <p:cNvGrpSpPr/>
          <p:nvPr/>
        </p:nvGrpSpPr>
        <p:grpSpPr>
          <a:xfrm>
            <a:off x="4844736" y="1962975"/>
            <a:ext cx="2077747" cy="3052203"/>
            <a:chOff x="4844736" y="1962975"/>
            <a:chExt cx="2077747" cy="3052203"/>
          </a:xfrm>
          <a:solidFill>
            <a:schemeClr val="accent6">
              <a:lumMod val="60000"/>
              <a:lumOff val="40000"/>
            </a:schemeClr>
          </a:solidFill>
        </p:grpSpPr>
        <p:grpSp>
          <p:nvGrpSpPr>
            <p:cNvPr id="12" name="组合 11"/>
            <p:cNvGrpSpPr/>
            <p:nvPr/>
          </p:nvGrpSpPr>
          <p:grpSpPr>
            <a:xfrm>
              <a:off x="4844737" y="1962975"/>
              <a:ext cx="2077746" cy="3052203"/>
              <a:chOff x="3764395" y="1800081"/>
              <a:chExt cx="1587500" cy="2332037"/>
            </a:xfrm>
            <a:grpFill/>
          </p:grpSpPr>
          <p:sp>
            <p:nvSpPr>
              <p:cNvPr id="15" name="Freeform 5"/>
              <p:cNvSpPr>
                <a:spLocks noEditPoints="1"/>
              </p:cNvSpPr>
              <p:nvPr/>
            </p:nvSpPr>
            <p:spPr bwMode="auto">
              <a:xfrm>
                <a:off x="3764395" y="1800081"/>
                <a:ext cx="1587500" cy="1676400"/>
              </a:xfrm>
              <a:custGeom>
                <a:avLst/>
                <a:gdLst>
                  <a:gd name="T0" fmla="*/ 152 w 1935"/>
                  <a:gd name="T1" fmla="*/ 1129 h 2043"/>
                  <a:gd name="T2" fmla="*/ 964 w 1935"/>
                  <a:gd name="T3" fmla="*/ 112 h 2043"/>
                  <a:gd name="T4" fmla="*/ 966 w 1935"/>
                  <a:gd name="T5" fmla="*/ 112 h 2043"/>
                  <a:gd name="T6" fmla="*/ 1610 w 1935"/>
                  <a:gd name="T7" fmla="*/ 400 h 2043"/>
                  <a:gd name="T8" fmla="*/ 1611 w 1935"/>
                  <a:gd name="T9" fmla="*/ 401 h 2043"/>
                  <a:gd name="T10" fmla="*/ 1628 w 1935"/>
                  <a:gd name="T11" fmla="*/ 421 h 2043"/>
                  <a:gd name="T12" fmla="*/ 1786 w 1935"/>
                  <a:gd name="T13" fmla="*/ 1118 h 2043"/>
                  <a:gd name="T14" fmla="*/ 1786 w 1935"/>
                  <a:gd name="T15" fmla="*/ 1119 h 2043"/>
                  <a:gd name="T16" fmla="*/ 1785 w 1935"/>
                  <a:gd name="T17" fmla="*/ 1124 h 2043"/>
                  <a:gd name="T18" fmla="*/ 1784 w 1935"/>
                  <a:gd name="T19" fmla="*/ 1125 h 2043"/>
                  <a:gd name="T20" fmla="*/ 1420 w 1935"/>
                  <a:gd name="T21" fmla="*/ 1787 h 2043"/>
                  <a:gd name="T22" fmla="*/ 1420 w 1935"/>
                  <a:gd name="T23" fmla="*/ 1788 h 2043"/>
                  <a:gd name="T24" fmla="*/ 1417 w 1935"/>
                  <a:gd name="T25" fmla="*/ 1793 h 2043"/>
                  <a:gd name="T26" fmla="*/ 965 w 1935"/>
                  <a:gd name="T27" fmla="*/ 1931 h 2043"/>
                  <a:gd name="T28" fmla="*/ 963 w 1935"/>
                  <a:gd name="T29" fmla="*/ 1931 h 2043"/>
                  <a:gd name="T30" fmla="*/ 963 w 1935"/>
                  <a:gd name="T31" fmla="*/ 1931 h 2043"/>
                  <a:gd name="T32" fmla="*/ 962 w 1935"/>
                  <a:gd name="T33" fmla="*/ 1931 h 2043"/>
                  <a:gd name="T34" fmla="*/ 517 w 1935"/>
                  <a:gd name="T35" fmla="*/ 1791 h 2043"/>
                  <a:gd name="T36" fmla="*/ 516 w 1935"/>
                  <a:gd name="T37" fmla="*/ 1788 h 2043"/>
                  <a:gd name="T38" fmla="*/ 515 w 1935"/>
                  <a:gd name="T39" fmla="*/ 1786 h 2043"/>
                  <a:gd name="T40" fmla="*/ 515 w 1935"/>
                  <a:gd name="T41" fmla="*/ 1787 h 2043"/>
                  <a:gd name="T42" fmla="*/ 151 w 1935"/>
                  <a:gd name="T43" fmla="*/ 1125 h 2043"/>
                  <a:gd name="T44" fmla="*/ 150 w 1935"/>
                  <a:gd name="T45" fmla="*/ 1120 h 2043"/>
                  <a:gd name="T46" fmla="*/ 323 w 1935"/>
                  <a:gd name="T47" fmla="*/ 403 h 2043"/>
                  <a:gd name="T48" fmla="*/ 325 w 1935"/>
                  <a:gd name="T49" fmla="*/ 401 h 2043"/>
                  <a:gd name="T50" fmla="*/ 962 w 1935"/>
                  <a:gd name="T51" fmla="*/ 112 h 2043"/>
                  <a:gd name="T52" fmla="*/ 972 w 1935"/>
                  <a:gd name="T53" fmla="*/ 0 h 2043"/>
                  <a:gd name="T54" fmla="*/ 963 w 1935"/>
                  <a:gd name="T55" fmla="*/ 0 h 2043"/>
                  <a:gd name="T56" fmla="*/ 559 w 1935"/>
                  <a:gd name="T57" fmla="*/ 95 h 2043"/>
                  <a:gd name="T58" fmla="*/ 241 w 1935"/>
                  <a:gd name="T59" fmla="*/ 327 h 2043"/>
                  <a:gd name="T60" fmla="*/ 222 w 1935"/>
                  <a:gd name="T61" fmla="*/ 347 h 2043"/>
                  <a:gd name="T62" fmla="*/ 41 w 1935"/>
                  <a:gd name="T63" fmla="*/ 1147 h 2043"/>
                  <a:gd name="T64" fmla="*/ 43 w 1935"/>
                  <a:gd name="T65" fmla="*/ 1152 h 2043"/>
                  <a:gd name="T66" fmla="*/ 43 w 1935"/>
                  <a:gd name="T67" fmla="*/ 1153 h 2043"/>
                  <a:gd name="T68" fmla="*/ 415 w 1935"/>
                  <a:gd name="T69" fmla="*/ 1836 h 2043"/>
                  <a:gd name="T70" fmla="*/ 417 w 1935"/>
                  <a:gd name="T71" fmla="*/ 1840 h 2043"/>
                  <a:gd name="T72" fmla="*/ 458 w 1935"/>
                  <a:gd name="T73" fmla="*/ 2043 h 2043"/>
                  <a:gd name="T74" fmla="*/ 963 w 1935"/>
                  <a:gd name="T75" fmla="*/ 2043 h 2043"/>
                  <a:gd name="T76" fmla="*/ 1477 w 1935"/>
                  <a:gd name="T77" fmla="*/ 2043 h 2043"/>
                  <a:gd name="T78" fmla="*/ 1518 w 1935"/>
                  <a:gd name="T79" fmla="*/ 1841 h 2043"/>
                  <a:gd name="T80" fmla="*/ 1893 w 1935"/>
                  <a:gd name="T81" fmla="*/ 1152 h 2043"/>
                  <a:gd name="T82" fmla="*/ 1894 w 1935"/>
                  <a:gd name="T83" fmla="*/ 1146 h 2043"/>
                  <a:gd name="T84" fmla="*/ 1886 w 1935"/>
                  <a:gd name="T85" fmla="*/ 652 h 2043"/>
                  <a:gd name="T86" fmla="*/ 1695 w 1935"/>
                  <a:gd name="T87" fmla="*/ 327 h 2043"/>
                  <a:gd name="T88" fmla="*/ 1691 w 1935"/>
                  <a:gd name="T89" fmla="*/ 323 h 2043"/>
                  <a:gd name="T90" fmla="*/ 1377 w 1935"/>
                  <a:gd name="T91" fmla="*/ 9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5" h="2043">
                    <a:moveTo>
                      <a:pt x="152" y="1131"/>
                    </a:moveTo>
                    <a:cubicBezTo>
                      <a:pt x="152" y="1130"/>
                      <a:pt x="152" y="1130"/>
                      <a:pt x="152" y="1129"/>
                    </a:cubicBezTo>
                    <a:cubicBezTo>
                      <a:pt x="152" y="1129"/>
                      <a:pt x="152" y="1129"/>
                      <a:pt x="152" y="1129"/>
                    </a:cubicBezTo>
                    <a:cubicBezTo>
                      <a:pt x="152" y="1130"/>
                      <a:pt x="152" y="1130"/>
                      <a:pt x="152" y="1131"/>
                    </a:cubicBezTo>
                    <a:moveTo>
                      <a:pt x="963" y="112"/>
                    </a:moveTo>
                    <a:cubicBezTo>
                      <a:pt x="964" y="112"/>
                      <a:pt x="964" y="112"/>
                      <a:pt x="964" y="112"/>
                    </a:cubicBezTo>
                    <a:cubicBezTo>
                      <a:pt x="964" y="112"/>
                      <a:pt x="964" y="112"/>
                      <a:pt x="964" y="112"/>
                    </a:cubicBezTo>
                    <a:cubicBezTo>
                      <a:pt x="964" y="112"/>
                      <a:pt x="964" y="112"/>
                      <a:pt x="964" y="112"/>
                    </a:cubicBezTo>
                    <a:cubicBezTo>
                      <a:pt x="964" y="112"/>
                      <a:pt x="965" y="112"/>
                      <a:pt x="966" y="112"/>
                    </a:cubicBezTo>
                    <a:cubicBezTo>
                      <a:pt x="966" y="112"/>
                      <a:pt x="966" y="112"/>
                      <a:pt x="966" y="112"/>
                    </a:cubicBezTo>
                    <a:cubicBezTo>
                      <a:pt x="972" y="112"/>
                      <a:pt x="972" y="112"/>
                      <a:pt x="972" y="112"/>
                    </a:cubicBezTo>
                    <a:cubicBezTo>
                      <a:pt x="1205" y="114"/>
                      <a:pt x="1447" y="224"/>
                      <a:pt x="1610" y="400"/>
                    </a:cubicBezTo>
                    <a:cubicBezTo>
                      <a:pt x="1610" y="400"/>
                      <a:pt x="1610" y="400"/>
                      <a:pt x="1610" y="400"/>
                    </a:cubicBezTo>
                    <a:cubicBezTo>
                      <a:pt x="1610" y="400"/>
                      <a:pt x="1610" y="400"/>
                      <a:pt x="1610" y="400"/>
                    </a:cubicBezTo>
                    <a:cubicBezTo>
                      <a:pt x="1610" y="400"/>
                      <a:pt x="1611" y="400"/>
                      <a:pt x="1611" y="401"/>
                    </a:cubicBezTo>
                    <a:cubicBezTo>
                      <a:pt x="1612" y="402"/>
                      <a:pt x="1612" y="402"/>
                      <a:pt x="1613" y="403"/>
                    </a:cubicBezTo>
                    <a:cubicBezTo>
                      <a:pt x="1613" y="403"/>
                      <a:pt x="1613" y="403"/>
                      <a:pt x="1613" y="403"/>
                    </a:cubicBezTo>
                    <a:cubicBezTo>
                      <a:pt x="1618" y="409"/>
                      <a:pt x="1623" y="415"/>
                      <a:pt x="1628" y="421"/>
                    </a:cubicBezTo>
                    <a:cubicBezTo>
                      <a:pt x="1730" y="538"/>
                      <a:pt x="1844" y="736"/>
                      <a:pt x="1807" y="1008"/>
                    </a:cubicBezTo>
                    <a:cubicBezTo>
                      <a:pt x="1802" y="1047"/>
                      <a:pt x="1795" y="1083"/>
                      <a:pt x="1786" y="1118"/>
                    </a:cubicBezTo>
                    <a:cubicBezTo>
                      <a:pt x="1786" y="1118"/>
                      <a:pt x="1786" y="1118"/>
                      <a:pt x="1786" y="1118"/>
                    </a:cubicBezTo>
                    <a:cubicBezTo>
                      <a:pt x="1786" y="1118"/>
                      <a:pt x="1786" y="1118"/>
                      <a:pt x="1786" y="1118"/>
                    </a:cubicBezTo>
                    <a:cubicBezTo>
                      <a:pt x="1786" y="1118"/>
                      <a:pt x="1786" y="1118"/>
                      <a:pt x="1786" y="1118"/>
                    </a:cubicBezTo>
                    <a:cubicBezTo>
                      <a:pt x="1786" y="1119"/>
                      <a:pt x="1786" y="1119"/>
                      <a:pt x="1786" y="1119"/>
                    </a:cubicBezTo>
                    <a:cubicBezTo>
                      <a:pt x="1786" y="1120"/>
                      <a:pt x="1785" y="1120"/>
                      <a:pt x="1785" y="1121"/>
                    </a:cubicBezTo>
                    <a:cubicBezTo>
                      <a:pt x="1785" y="1122"/>
                      <a:pt x="1785" y="1122"/>
                      <a:pt x="1785" y="1123"/>
                    </a:cubicBezTo>
                    <a:cubicBezTo>
                      <a:pt x="1785" y="1123"/>
                      <a:pt x="1785" y="1123"/>
                      <a:pt x="1785" y="1124"/>
                    </a:cubicBezTo>
                    <a:cubicBezTo>
                      <a:pt x="1784" y="1124"/>
                      <a:pt x="1784" y="1124"/>
                      <a:pt x="1784" y="1124"/>
                    </a:cubicBezTo>
                    <a:cubicBezTo>
                      <a:pt x="1784" y="1124"/>
                      <a:pt x="1784" y="1124"/>
                      <a:pt x="1784" y="1124"/>
                    </a:cubicBezTo>
                    <a:cubicBezTo>
                      <a:pt x="1784" y="1125"/>
                      <a:pt x="1784" y="1125"/>
                      <a:pt x="1784" y="1125"/>
                    </a:cubicBezTo>
                    <a:cubicBezTo>
                      <a:pt x="1784" y="1125"/>
                      <a:pt x="1784" y="1125"/>
                      <a:pt x="1784" y="1125"/>
                    </a:cubicBezTo>
                    <a:cubicBezTo>
                      <a:pt x="1735" y="1314"/>
                      <a:pt x="1637" y="1455"/>
                      <a:pt x="1549" y="1582"/>
                    </a:cubicBezTo>
                    <a:cubicBezTo>
                      <a:pt x="1501" y="1650"/>
                      <a:pt x="1454" y="1717"/>
                      <a:pt x="1420" y="1787"/>
                    </a:cubicBezTo>
                    <a:cubicBezTo>
                      <a:pt x="1420" y="1787"/>
                      <a:pt x="1420" y="1787"/>
                      <a:pt x="1420" y="1787"/>
                    </a:cubicBezTo>
                    <a:cubicBezTo>
                      <a:pt x="1420" y="1787"/>
                      <a:pt x="1420" y="1787"/>
                      <a:pt x="1420" y="1787"/>
                    </a:cubicBezTo>
                    <a:cubicBezTo>
                      <a:pt x="1420" y="1787"/>
                      <a:pt x="1420" y="1788"/>
                      <a:pt x="1420" y="1788"/>
                    </a:cubicBezTo>
                    <a:cubicBezTo>
                      <a:pt x="1419" y="1788"/>
                      <a:pt x="1419" y="1789"/>
                      <a:pt x="1419" y="1789"/>
                    </a:cubicBezTo>
                    <a:cubicBezTo>
                      <a:pt x="1418" y="1790"/>
                      <a:pt x="1418" y="1791"/>
                      <a:pt x="1417" y="1793"/>
                    </a:cubicBezTo>
                    <a:cubicBezTo>
                      <a:pt x="1417" y="1793"/>
                      <a:pt x="1417" y="1793"/>
                      <a:pt x="1417" y="1793"/>
                    </a:cubicBezTo>
                    <a:cubicBezTo>
                      <a:pt x="1417" y="1793"/>
                      <a:pt x="1417" y="1793"/>
                      <a:pt x="1417" y="1793"/>
                    </a:cubicBezTo>
                    <a:cubicBezTo>
                      <a:pt x="1396" y="1837"/>
                      <a:pt x="1380" y="1883"/>
                      <a:pt x="1372" y="1931"/>
                    </a:cubicBezTo>
                    <a:cubicBezTo>
                      <a:pt x="965" y="1931"/>
                      <a:pt x="965" y="1931"/>
                      <a:pt x="965" y="1931"/>
                    </a:cubicBezTo>
                    <a:cubicBezTo>
                      <a:pt x="965" y="1931"/>
                      <a:pt x="965" y="1931"/>
                      <a:pt x="965" y="1931"/>
                    </a:cubicBezTo>
                    <a:cubicBezTo>
                      <a:pt x="964" y="1931"/>
                      <a:pt x="964"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2" y="1931"/>
                      <a:pt x="962" y="1931"/>
                      <a:pt x="962" y="1931"/>
                    </a:cubicBezTo>
                    <a:cubicBezTo>
                      <a:pt x="962" y="1931"/>
                      <a:pt x="962" y="1931"/>
                      <a:pt x="962" y="1931"/>
                    </a:cubicBezTo>
                    <a:cubicBezTo>
                      <a:pt x="564" y="1931"/>
                      <a:pt x="564" y="1931"/>
                      <a:pt x="564" y="1931"/>
                    </a:cubicBezTo>
                    <a:cubicBezTo>
                      <a:pt x="556" y="1882"/>
                      <a:pt x="539" y="1836"/>
                      <a:pt x="517" y="1791"/>
                    </a:cubicBezTo>
                    <a:cubicBezTo>
                      <a:pt x="517" y="1791"/>
                      <a:pt x="517" y="1791"/>
                      <a:pt x="517" y="1791"/>
                    </a:cubicBezTo>
                    <a:cubicBezTo>
                      <a:pt x="517" y="1790"/>
                      <a:pt x="517" y="1790"/>
                      <a:pt x="517" y="1790"/>
                    </a:cubicBezTo>
                    <a:cubicBezTo>
                      <a:pt x="517" y="1789"/>
                      <a:pt x="516" y="1788"/>
                      <a:pt x="516" y="1788"/>
                    </a:cubicBezTo>
                    <a:cubicBezTo>
                      <a:pt x="515" y="1787"/>
                      <a:pt x="515" y="1787"/>
                      <a:pt x="515" y="1787"/>
                    </a:cubicBezTo>
                    <a:cubicBezTo>
                      <a:pt x="515" y="1786"/>
                      <a:pt x="515" y="1786"/>
                      <a:pt x="515" y="1786"/>
                    </a:cubicBezTo>
                    <a:cubicBezTo>
                      <a:pt x="515" y="1786"/>
                      <a:pt x="515" y="1786"/>
                      <a:pt x="515" y="1786"/>
                    </a:cubicBezTo>
                    <a:cubicBezTo>
                      <a:pt x="515" y="1786"/>
                      <a:pt x="515" y="1786"/>
                      <a:pt x="515" y="1786"/>
                    </a:cubicBezTo>
                    <a:cubicBezTo>
                      <a:pt x="515" y="1787"/>
                      <a:pt x="515" y="1787"/>
                      <a:pt x="515" y="1787"/>
                    </a:cubicBezTo>
                    <a:cubicBezTo>
                      <a:pt x="515" y="1787"/>
                      <a:pt x="515" y="1787"/>
                      <a:pt x="515" y="1787"/>
                    </a:cubicBezTo>
                    <a:cubicBezTo>
                      <a:pt x="481" y="1717"/>
                      <a:pt x="435" y="1650"/>
                      <a:pt x="387" y="1582"/>
                    </a:cubicBezTo>
                    <a:cubicBezTo>
                      <a:pt x="298" y="1455"/>
                      <a:pt x="200" y="1314"/>
                      <a:pt x="151" y="1125"/>
                    </a:cubicBezTo>
                    <a:cubicBezTo>
                      <a:pt x="151" y="1125"/>
                      <a:pt x="151" y="1125"/>
                      <a:pt x="151" y="1125"/>
                    </a:cubicBezTo>
                    <a:cubicBezTo>
                      <a:pt x="151" y="1125"/>
                      <a:pt x="151" y="1126"/>
                      <a:pt x="151" y="1126"/>
                    </a:cubicBezTo>
                    <a:cubicBezTo>
                      <a:pt x="151" y="1124"/>
                      <a:pt x="150" y="1122"/>
                      <a:pt x="150" y="1120"/>
                    </a:cubicBezTo>
                    <a:cubicBezTo>
                      <a:pt x="150" y="1120"/>
                      <a:pt x="150" y="1120"/>
                      <a:pt x="150" y="1120"/>
                    </a:cubicBezTo>
                    <a:cubicBezTo>
                      <a:pt x="141" y="1085"/>
                      <a:pt x="133" y="1047"/>
                      <a:pt x="128" y="1008"/>
                    </a:cubicBezTo>
                    <a:cubicBezTo>
                      <a:pt x="92" y="736"/>
                      <a:pt x="205" y="538"/>
                      <a:pt x="307" y="421"/>
                    </a:cubicBezTo>
                    <a:cubicBezTo>
                      <a:pt x="312" y="415"/>
                      <a:pt x="318" y="409"/>
                      <a:pt x="323" y="403"/>
                    </a:cubicBezTo>
                    <a:cubicBezTo>
                      <a:pt x="323" y="403"/>
                      <a:pt x="323" y="403"/>
                      <a:pt x="323" y="403"/>
                    </a:cubicBezTo>
                    <a:cubicBezTo>
                      <a:pt x="323" y="402"/>
                      <a:pt x="324" y="402"/>
                      <a:pt x="324" y="401"/>
                    </a:cubicBezTo>
                    <a:cubicBezTo>
                      <a:pt x="325" y="401"/>
                      <a:pt x="325" y="401"/>
                      <a:pt x="325" y="401"/>
                    </a:cubicBezTo>
                    <a:cubicBezTo>
                      <a:pt x="325" y="401"/>
                      <a:pt x="325" y="401"/>
                      <a:pt x="325" y="401"/>
                    </a:cubicBezTo>
                    <a:cubicBezTo>
                      <a:pt x="487" y="225"/>
                      <a:pt x="728" y="115"/>
                      <a:pt x="962" y="112"/>
                    </a:cubicBezTo>
                    <a:cubicBezTo>
                      <a:pt x="962" y="112"/>
                      <a:pt x="962" y="112"/>
                      <a:pt x="962" y="112"/>
                    </a:cubicBezTo>
                    <a:cubicBezTo>
                      <a:pt x="962" y="112"/>
                      <a:pt x="962" y="112"/>
                      <a:pt x="962" y="112"/>
                    </a:cubicBezTo>
                    <a:cubicBezTo>
                      <a:pt x="962" y="112"/>
                      <a:pt x="963" y="112"/>
                      <a:pt x="963" y="112"/>
                    </a:cubicBezTo>
                    <a:moveTo>
                      <a:pt x="972" y="0"/>
                    </a:moveTo>
                    <a:cubicBezTo>
                      <a:pt x="964" y="0"/>
                      <a:pt x="964" y="0"/>
                      <a:pt x="964" y="0"/>
                    </a:cubicBezTo>
                    <a:cubicBezTo>
                      <a:pt x="964" y="0"/>
                      <a:pt x="964" y="0"/>
                      <a:pt x="964" y="0"/>
                    </a:cubicBezTo>
                    <a:cubicBezTo>
                      <a:pt x="964" y="0"/>
                      <a:pt x="964" y="0"/>
                      <a:pt x="963" y="0"/>
                    </a:cubicBezTo>
                    <a:cubicBezTo>
                      <a:pt x="962" y="0"/>
                      <a:pt x="962" y="0"/>
                      <a:pt x="961" y="0"/>
                    </a:cubicBezTo>
                    <a:cubicBezTo>
                      <a:pt x="961" y="0"/>
                      <a:pt x="961" y="0"/>
                      <a:pt x="961" y="0"/>
                    </a:cubicBezTo>
                    <a:cubicBezTo>
                      <a:pt x="827" y="2"/>
                      <a:pt x="687" y="34"/>
                      <a:pt x="559" y="95"/>
                    </a:cubicBezTo>
                    <a:cubicBezTo>
                      <a:pt x="439" y="151"/>
                      <a:pt x="330" y="230"/>
                      <a:pt x="243" y="324"/>
                    </a:cubicBezTo>
                    <a:cubicBezTo>
                      <a:pt x="243" y="324"/>
                      <a:pt x="243" y="324"/>
                      <a:pt x="243" y="324"/>
                    </a:cubicBezTo>
                    <a:cubicBezTo>
                      <a:pt x="242" y="325"/>
                      <a:pt x="241" y="326"/>
                      <a:pt x="241" y="327"/>
                    </a:cubicBezTo>
                    <a:cubicBezTo>
                      <a:pt x="240" y="327"/>
                      <a:pt x="240" y="327"/>
                      <a:pt x="240" y="327"/>
                    </a:cubicBezTo>
                    <a:cubicBezTo>
                      <a:pt x="240" y="327"/>
                      <a:pt x="240" y="327"/>
                      <a:pt x="240" y="327"/>
                    </a:cubicBezTo>
                    <a:cubicBezTo>
                      <a:pt x="234" y="334"/>
                      <a:pt x="228" y="340"/>
                      <a:pt x="222" y="347"/>
                    </a:cubicBezTo>
                    <a:cubicBezTo>
                      <a:pt x="143" y="439"/>
                      <a:pt x="85" y="541"/>
                      <a:pt x="49" y="652"/>
                    </a:cubicBezTo>
                    <a:cubicBezTo>
                      <a:pt x="11" y="771"/>
                      <a:pt x="0" y="896"/>
                      <a:pt x="17" y="1023"/>
                    </a:cubicBezTo>
                    <a:cubicBezTo>
                      <a:pt x="23" y="1066"/>
                      <a:pt x="31" y="1108"/>
                      <a:pt x="41" y="1147"/>
                    </a:cubicBezTo>
                    <a:cubicBezTo>
                      <a:pt x="41" y="1148"/>
                      <a:pt x="41" y="1148"/>
                      <a:pt x="41" y="1148"/>
                    </a:cubicBezTo>
                    <a:cubicBezTo>
                      <a:pt x="42" y="1148"/>
                      <a:pt x="42" y="1148"/>
                      <a:pt x="42" y="1149"/>
                    </a:cubicBezTo>
                    <a:cubicBezTo>
                      <a:pt x="42" y="1150"/>
                      <a:pt x="42" y="1151"/>
                      <a:pt x="43" y="1152"/>
                    </a:cubicBezTo>
                    <a:cubicBezTo>
                      <a:pt x="43" y="1153"/>
                      <a:pt x="43" y="1153"/>
                      <a:pt x="43" y="1153"/>
                    </a:cubicBezTo>
                    <a:cubicBezTo>
                      <a:pt x="43" y="1153"/>
                      <a:pt x="43" y="1153"/>
                      <a:pt x="43" y="1153"/>
                    </a:cubicBezTo>
                    <a:cubicBezTo>
                      <a:pt x="43" y="1153"/>
                      <a:pt x="43" y="1153"/>
                      <a:pt x="43" y="1153"/>
                    </a:cubicBezTo>
                    <a:cubicBezTo>
                      <a:pt x="43" y="1153"/>
                      <a:pt x="43" y="1153"/>
                      <a:pt x="43" y="1153"/>
                    </a:cubicBezTo>
                    <a:cubicBezTo>
                      <a:pt x="98" y="1363"/>
                      <a:pt x="205" y="1517"/>
                      <a:pt x="295" y="1646"/>
                    </a:cubicBezTo>
                    <a:cubicBezTo>
                      <a:pt x="341" y="1713"/>
                      <a:pt x="385" y="1775"/>
                      <a:pt x="415" y="1836"/>
                    </a:cubicBezTo>
                    <a:cubicBezTo>
                      <a:pt x="415" y="1836"/>
                      <a:pt x="415" y="1836"/>
                      <a:pt x="415" y="1836"/>
                    </a:cubicBezTo>
                    <a:cubicBezTo>
                      <a:pt x="415" y="1836"/>
                      <a:pt x="415" y="1836"/>
                      <a:pt x="415" y="1836"/>
                    </a:cubicBezTo>
                    <a:cubicBezTo>
                      <a:pt x="415" y="1837"/>
                      <a:pt x="416" y="1839"/>
                      <a:pt x="417" y="1840"/>
                    </a:cubicBezTo>
                    <a:cubicBezTo>
                      <a:pt x="417" y="1841"/>
                      <a:pt x="417" y="1841"/>
                      <a:pt x="417" y="1841"/>
                    </a:cubicBezTo>
                    <a:cubicBezTo>
                      <a:pt x="441" y="1890"/>
                      <a:pt x="456" y="1938"/>
                      <a:pt x="457" y="1988"/>
                    </a:cubicBezTo>
                    <a:cubicBezTo>
                      <a:pt x="458" y="2043"/>
                      <a:pt x="458" y="2043"/>
                      <a:pt x="458" y="2043"/>
                    </a:cubicBezTo>
                    <a:cubicBezTo>
                      <a:pt x="961" y="2043"/>
                      <a:pt x="961" y="2043"/>
                      <a:pt x="961" y="2043"/>
                    </a:cubicBezTo>
                    <a:cubicBezTo>
                      <a:pt x="961" y="2043"/>
                      <a:pt x="961" y="2043"/>
                      <a:pt x="961" y="2043"/>
                    </a:cubicBezTo>
                    <a:cubicBezTo>
                      <a:pt x="962" y="2043"/>
                      <a:pt x="962" y="2043"/>
                      <a:pt x="963" y="2043"/>
                    </a:cubicBezTo>
                    <a:cubicBezTo>
                      <a:pt x="964" y="2043"/>
                      <a:pt x="964" y="2043"/>
                      <a:pt x="965" y="2043"/>
                    </a:cubicBezTo>
                    <a:cubicBezTo>
                      <a:pt x="965" y="2043"/>
                      <a:pt x="965" y="2043"/>
                      <a:pt x="965" y="2043"/>
                    </a:cubicBezTo>
                    <a:cubicBezTo>
                      <a:pt x="1477" y="2043"/>
                      <a:pt x="1477" y="2043"/>
                      <a:pt x="1477" y="2043"/>
                    </a:cubicBezTo>
                    <a:cubicBezTo>
                      <a:pt x="1478" y="1988"/>
                      <a:pt x="1478" y="1988"/>
                      <a:pt x="1478" y="1988"/>
                    </a:cubicBezTo>
                    <a:cubicBezTo>
                      <a:pt x="1480" y="1938"/>
                      <a:pt x="1495" y="1890"/>
                      <a:pt x="1518" y="1842"/>
                    </a:cubicBezTo>
                    <a:cubicBezTo>
                      <a:pt x="1518" y="1841"/>
                      <a:pt x="1518" y="1841"/>
                      <a:pt x="1518" y="1841"/>
                    </a:cubicBezTo>
                    <a:cubicBezTo>
                      <a:pt x="1519" y="1839"/>
                      <a:pt x="1520" y="1837"/>
                      <a:pt x="1521" y="1835"/>
                    </a:cubicBezTo>
                    <a:cubicBezTo>
                      <a:pt x="1551" y="1774"/>
                      <a:pt x="1594" y="1712"/>
                      <a:pt x="1641" y="1646"/>
                    </a:cubicBezTo>
                    <a:cubicBezTo>
                      <a:pt x="1730" y="1517"/>
                      <a:pt x="1838" y="1362"/>
                      <a:pt x="1893" y="1152"/>
                    </a:cubicBezTo>
                    <a:cubicBezTo>
                      <a:pt x="1893" y="1152"/>
                      <a:pt x="1893" y="1152"/>
                      <a:pt x="1893" y="1152"/>
                    </a:cubicBezTo>
                    <a:cubicBezTo>
                      <a:pt x="1893" y="1150"/>
                      <a:pt x="1894" y="1148"/>
                      <a:pt x="1894" y="1146"/>
                    </a:cubicBezTo>
                    <a:cubicBezTo>
                      <a:pt x="1894" y="1146"/>
                      <a:pt x="1894" y="1146"/>
                      <a:pt x="1894" y="1146"/>
                    </a:cubicBezTo>
                    <a:cubicBezTo>
                      <a:pt x="1894" y="1146"/>
                      <a:pt x="1894" y="1146"/>
                      <a:pt x="1894" y="1146"/>
                    </a:cubicBezTo>
                    <a:cubicBezTo>
                      <a:pt x="1904" y="1107"/>
                      <a:pt x="1912" y="1066"/>
                      <a:pt x="1918" y="1023"/>
                    </a:cubicBezTo>
                    <a:cubicBezTo>
                      <a:pt x="1935" y="896"/>
                      <a:pt x="1925" y="771"/>
                      <a:pt x="1886" y="652"/>
                    </a:cubicBezTo>
                    <a:cubicBezTo>
                      <a:pt x="1851" y="541"/>
                      <a:pt x="1792" y="439"/>
                      <a:pt x="1713" y="347"/>
                    </a:cubicBezTo>
                    <a:cubicBezTo>
                      <a:pt x="1707" y="341"/>
                      <a:pt x="1701" y="334"/>
                      <a:pt x="1695" y="327"/>
                    </a:cubicBezTo>
                    <a:cubicBezTo>
                      <a:pt x="1695" y="327"/>
                      <a:pt x="1695" y="327"/>
                      <a:pt x="1695" y="327"/>
                    </a:cubicBezTo>
                    <a:cubicBezTo>
                      <a:pt x="1695" y="327"/>
                      <a:pt x="1695" y="327"/>
                      <a:pt x="1695" y="327"/>
                    </a:cubicBezTo>
                    <a:cubicBezTo>
                      <a:pt x="1694" y="326"/>
                      <a:pt x="1693" y="325"/>
                      <a:pt x="1692" y="324"/>
                    </a:cubicBezTo>
                    <a:cubicBezTo>
                      <a:pt x="1691" y="323"/>
                      <a:pt x="1691" y="323"/>
                      <a:pt x="1691" y="323"/>
                    </a:cubicBezTo>
                    <a:cubicBezTo>
                      <a:pt x="1691" y="323"/>
                      <a:pt x="1691" y="323"/>
                      <a:pt x="1691" y="323"/>
                    </a:cubicBezTo>
                    <a:cubicBezTo>
                      <a:pt x="1691" y="323"/>
                      <a:pt x="1691" y="323"/>
                      <a:pt x="1691" y="323"/>
                    </a:cubicBezTo>
                    <a:cubicBezTo>
                      <a:pt x="1604" y="229"/>
                      <a:pt x="1496" y="150"/>
                      <a:pt x="1377" y="95"/>
                    </a:cubicBezTo>
                    <a:cubicBezTo>
                      <a:pt x="1247" y="34"/>
                      <a:pt x="1108" y="1"/>
                      <a:pt x="973" y="0"/>
                    </a:cubicBezTo>
                    <a:cubicBezTo>
                      <a:pt x="972" y="0"/>
                      <a:pt x="972" y="0"/>
                      <a:pt x="9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 name="Freeform 6"/>
              <p:cNvSpPr/>
              <p:nvPr/>
            </p:nvSpPr>
            <p:spPr bwMode="auto">
              <a:xfrm>
                <a:off x="4131108" y="3649518"/>
                <a:ext cx="849313" cy="106363"/>
              </a:xfrm>
              <a:custGeom>
                <a:avLst/>
                <a:gdLst>
                  <a:gd name="T0" fmla="*/ 65 w 1035"/>
                  <a:gd name="T1" fmla="*/ 0 h 131"/>
                  <a:gd name="T2" fmla="*/ 0 w 1035"/>
                  <a:gd name="T3" fmla="*/ 63 h 131"/>
                  <a:gd name="T4" fmla="*/ 65 w 1035"/>
                  <a:gd name="T5" fmla="*/ 131 h 131"/>
                  <a:gd name="T6" fmla="*/ 513 w 1035"/>
                  <a:gd name="T7" fmla="*/ 131 h 131"/>
                  <a:gd name="T8" fmla="*/ 517 w 1035"/>
                  <a:gd name="T9" fmla="*/ 131 h 131"/>
                  <a:gd name="T10" fmla="*/ 522 w 1035"/>
                  <a:gd name="T11" fmla="*/ 131 h 131"/>
                  <a:gd name="T12" fmla="*/ 522 w 1035"/>
                  <a:gd name="T13" fmla="*/ 131 h 131"/>
                  <a:gd name="T14" fmla="*/ 969 w 1035"/>
                  <a:gd name="T15" fmla="*/ 131 h 131"/>
                  <a:gd name="T16" fmla="*/ 969 w 1035"/>
                  <a:gd name="T17" fmla="*/ 131 h 131"/>
                  <a:gd name="T18" fmla="*/ 1034 w 1035"/>
                  <a:gd name="T19" fmla="*/ 68 h 131"/>
                  <a:gd name="T20" fmla="*/ 970 w 1035"/>
                  <a:gd name="T21" fmla="*/ 0 h 131"/>
                  <a:gd name="T22" fmla="*/ 520 w 1035"/>
                  <a:gd name="T23" fmla="*/ 0 h 131"/>
                  <a:gd name="T24" fmla="*/ 520 w 1035"/>
                  <a:gd name="T25" fmla="*/ 0 h 131"/>
                  <a:gd name="T26" fmla="*/ 517 w 1035"/>
                  <a:gd name="T27" fmla="*/ 0 h 131"/>
                  <a:gd name="T28" fmla="*/ 514 w 1035"/>
                  <a:gd name="T29" fmla="*/ 0 h 131"/>
                  <a:gd name="T30" fmla="*/ 514 w 1035"/>
                  <a:gd name="T31" fmla="*/ 0 h 131"/>
                  <a:gd name="T32" fmla="*/ 65 w 1035"/>
                  <a:gd name="T33" fmla="*/ 0 h 131"/>
                  <a:gd name="T34" fmla="*/ 65 w 103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5" h="131">
                    <a:moveTo>
                      <a:pt x="65" y="0"/>
                    </a:moveTo>
                    <a:cubicBezTo>
                      <a:pt x="29" y="0"/>
                      <a:pt x="0" y="27"/>
                      <a:pt x="0" y="63"/>
                    </a:cubicBezTo>
                    <a:cubicBezTo>
                      <a:pt x="0" y="99"/>
                      <a:pt x="29" y="131"/>
                      <a:pt x="65" y="131"/>
                    </a:cubicBezTo>
                    <a:cubicBezTo>
                      <a:pt x="513" y="131"/>
                      <a:pt x="513" y="131"/>
                      <a:pt x="513" y="131"/>
                    </a:cubicBezTo>
                    <a:cubicBezTo>
                      <a:pt x="514" y="131"/>
                      <a:pt x="516" y="131"/>
                      <a:pt x="517" y="131"/>
                    </a:cubicBezTo>
                    <a:cubicBezTo>
                      <a:pt x="519" y="131"/>
                      <a:pt x="520" y="131"/>
                      <a:pt x="522" y="131"/>
                    </a:cubicBezTo>
                    <a:cubicBezTo>
                      <a:pt x="522" y="131"/>
                      <a:pt x="522" y="131"/>
                      <a:pt x="522" y="131"/>
                    </a:cubicBezTo>
                    <a:cubicBezTo>
                      <a:pt x="969" y="131"/>
                      <a:pt x="969" y="131"/>
                      <a:pt x="969" y="131"/>
                    </a:cubicBezTo>
                    <a:cubicBezTo>
                      <a:pt x="969" y="131"/>
                      <a:pt x="969" y="131"/>
                      <a:pt x="969" y="131"/>
                    </a:cubicBezTo>
                    <a:cubicBezTo>
                      <a:pt x="1005" y="131"/>
                      <a:pt x="1034" y="104"/>
                      <a:pt x="1034" y="68"/>
                    </a:cubicBezTo>
                    <a:cubicBezTo>
                      <a:pt x="1035" y="32"/>
                      <a:pt x="1005" y="1"/>
                      <a:pt x="970" y="0"/>
                    </a:cubicBezTo>
                    <a:cubicBezTo>
                      <a:pt x="520" y="0"/>
                      <a:pt x="520" y="0"/>
                      <a:pt x="520" y="0"/>
                    </a:cubicBezTo>
                    <a:cubicBezTo>
                      <a:pt x="520" y="0"/>
                      <a:pt x="520" y="0"/>
                      <a:pt x="520" y="0"/>
                    </a:cubicBezTo>
                    <a:cubicBezTo>
                      <a:pt x="519" y="0"/>
                      <a:pt x="518" y="0"/>
                      <a:pt x="517" y="0"/>
                    </a:cubicBezTo>
                    <a:cubicBezTo>
                      <a:pt x="516" y="0"/>
                      <a:pt x="515" y="0"/>
                      <a:pt x="514" y="0"/>
                    </a:cubicBezTo>
                    <a:cubicBezTo>
                      <a:pt x="514" y="0"/>
                      <a:pt x="514" y="0"/>
                      <a:pt x="514" y="0"/>
                    </a:cubicBezTo>
                    <a:cubicBezTo>
                      <a:pt x="65" y="0"/>
                      <a:pt x="65" y="0"/>
                      <a:pt x="65" y="0"/>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 name="Freeform 7"/>
              <p:cNvSpPr/>
              <p:nvPr/>
            </p:nvSpPr>
            <p:spPr bwMode="auto">
              <a:xfrm>
                <a:off x="4129520" y="3506643"/>
                <a:ext cx="849313" cy="106363"/>
              </a:xfrm>
              <a:custGeom>
                <a:avLst/>
                <a:gdLst>
                  <a:gd name="T0" fmla="*/ 518 w 1035"/>
                  <a:gd name="T1" fmla="*/ 0 h 131"/>
                  <a:gd name="T2" fmla="*/ 517 w 1035"/>
                  <a:gd name="T3" fmla="*/ 0 h 131"/>
                  <a:gd name="T4" fmla="*/ 517 w 1035"/>
                  <a:gd name="T5" fmla="*/ 0 h 131"/>
                  <a:gd name="T6" fmla="*/ 517 w 1035"/>
                  <a:gd name="T7" fmla="*/ 0 h 131"/>
                  <a:gd name="T8" fmla="*/ 515 w 1035"/>
                  <a:gd name="T9" fmla="*/ 0 h 131"/>
                  <a:gd name="T10" fmla="*/ 515 w 1035"/>
                  <a:gd name="T11" fmla="*/ 0 h 131"/>
                  <a:gd name="T12" fmla="*/ 66 w 1035"/>
                  <a:gd name="T13" fmla="*/ 0 h 131"/>
                  <a:gd name="T14" fmla="*/ 66 w 1035"/>
                  <a:gd name="T15" fmla="*/ 0 h 131"/>
                  <a:gd name="T16" fmla="*/ 1 w 1035"/>
                  <a:gd name="T17" fmla="*/ 63 h 131"/>
                  <a:gd name="T18" fmla="*/ 66 w 1035"/>
                  <a:gd name="T19" fmla="*/ 131 h 131"/>
                  <a:gd name="T20" fmla="*/ 515 w 1035"/>
                  <a:gd name="T21" fmla="*/ 131 h 131"/>
                  <a:gd name="T22" fmla="*/ 515 w 1035"/>
                  <a:gd name="T23" fmla="*/ 131 h 131"/>
                  <a:gd name="T24" fmla="*/ 518 w 1035"/>
                  <a:gd name="T25" fmla="*/ 131 h 131"/>
                  <a:gd name="T26" fmla="*/ 521 w 1035"/>
                  <a:gd name="T27" fmla="*/ 131 h 131"/>
                  <a:gd name="T28" fmla="*/ 521 w 1035"/>
                  <a:gd name="T29" fmla="*/ 131 h 131"/>
                  <a:gd name="T30" fmla="*/ 970 w 1035"/>
                  <a:gd name="T31" fmla="*/ 131 h 131"/>
                  <a:gd name="T32" fmla="*/ 970 w 1035"/>
                  <a:gd name="T33" fmla="*/ 131 h 131"/>
                  <a:gd name="T34" fmla="*/ 1035 w 1035"/>
                  <a:gd name="T35" fmla="*/ 68 h 131"/>
                  <a:gd name="T36" fmla="*/ 970 w 1035"/>
                  <a:gd name="T37" fmla="*/ 0 h 131"/>
                  <a:gd name="T38" fmla="*/ 521 w 1035"/>
                  <a:gd name="T39" fmla="*/ 0 h 131"/>
                  <a:gd name="T40" fmla="*/ 521 w 1035"/>
                  <a:gd name="T41" fmla="*/ 0 h 131"/>
                  <a:gd name="T42" fmla="*/ 519 w 1035"/>
                  <a:gd name="T43" fmla="*/ 0 h 131"/>
                  <a:gd name="T44" fmla="*/ 519 w 1035"/>
                  <a:gd name="T45" fmla="*/ 0 h 131"/>
                  <a:gd name="T46" fmla="*/ 518 w 1035"/>
                  <a:gd name="T4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5" h="131">
                    <a:moveTo>
                      <a:pt x="518" y="0"/>
                    </a:moveTo>
                    <a:cubicBezTo>
                      <a:pt x="518" y="0"/>
                      <a:pt x="517" y="0"/>
                      <a:pt x="517" y="0"/>
                    </a:cubicBezTo>
                    <a:cubicBezTo>
                      <a:pt x="517" y="0"/>
                      <a:pt x="517" y="0"/>
                      <a:pt x="517" y="0"/>
                    </a:cubicBezTo>
                    <a:cubicBezTo>
                      <a:pt x="517" y="0"/>
                      <a:pt x="517" y="0"/>
                      <a:pt x="517" y="0"/>
                    </a:cubicBezTo>
                    <a:cubicBezTo>
                      <a:pt x="516" y="0"/>
                      <a:pt x="516" y="0"/>
                      <a:pt x="515" y="0"/>
                    </a:cubicBezTo>
                    <a:cubicBezTo>
                      <a:pt x="515" y="0"/>
                      <a:pt x="515" y="0"/>
                      <a:pt x="515" y="0"/>
                    </a:cubicBezTo>
                    <a:cubicBezTo>
                      <a:pt x="66" y="0"/>
                      <a:pt x="66" y="0"/>
                      <a:pt x="66" y="0"/>
                    </a:cubicBezTo>
                    <a:cubicBezTo>
                      <a:pt x="66" y="0"/>
                      <a:pt x="66" y="0"/>
                      <a:pt x="66" y="0"/>
                    </a:cubicBezTo>
                    <a:cubicBezTo>
                      <a:pt x="30" y="0"/>
                      <a:pt x="1" y="27"/>
                      <a:pt x="1" y="63"/>
                    </a:cubicBezTo>
                    <a:cubicBezTo>
                      <a:pt x="0" y="99"/>
                      <a:pt x="29" y="130"/>
                      <a:pt x="66" y="131"/>
                    </a:cubicBezTo>
                    <a:cubicBezTo>
                      <a:pt x="515" y="131"/>
                      <a:pt x="515" y="131"/>
                      <a:pt x="515" y="131"/>
                    </a:cubicBezTo>
                    <a:cubicBezTo>
                      <a:pt x="515" y="131"/>
                      <a:pt x="515" y="131"/>
                      <a:pt x="515" y="131"/>
                    </a:cubicBezTo>
                    <a:cubicBezTo>
                      <a:pt x="516" y="131"/>
                      <a:pt x="517" y="131"/>
                      <a:pt x="518" y="131"/>
                    </a:cubicBezTo>
                    <a:cubicBezTo>
                      <a:pt x="519" y="131"/>
                      <a:pt x="520" y="131"/>
                      <a:pt x="521" y="131"/>
                    </a:cubicBezTo>
                    <a:cubicBezTo>
                      <a:pt x="521" y="131"/>
                      <a:pt x="521" y="131"/>
                      <a:pt x="521" y="131"/>
                    </a:cubicBezTo>
                    <a:cubicBezTo>
                      <a:pt x="970" y="131"/>
                      <a:pt x="970" y="131"/>
                      <a:pt x="970" y="131"/>
                    </a:cubicBezTo>
                    <a:cubicBezTo>
                      <a:pt x="970" y="131"/>
                      <a:pt x="970" y="131"/>
                      <a:pt x="970" y="131"/>
                    </a:cubicBezTo>
                    <a:cubicBezTo>
                      <a:pt x="1006" y="131"/>
                      <a:pt x="1035" y="104"/>
                      <a:pt x="1035" y="68"/>
                    </a:cubicBezTo>
                    <a:cubicBezTo>
                      <a:pt x="1035" y="32"/>
                      <a:pt x="1006" y="0"/>
                      <a:pt x="970" y="0"/>
                    </a:cubicBezTo>
                    <a:cubicBezTo>
                      <a:pt x="521" y="0"/>
                      <a:pt x="521" y="0"/>
                      <a:pt x="521" y="0"/>
                    </a:cubicBezTo>
                    <a:cubicBezTo>
                      <a:pt x="521" y="0"/>
                      <a:pt x="521" y="0"/>
                      <a:pt x="521" y="0"/>
                    </a:cubicBezTo>
                    <a:cubicBezTo>
                      <a:pt x="520" y="0"/>
                      <a:pt x="520" y="0"/>
                      <a:pt x="519" y="0"/>
                    </a:cubicBezTo>
                    <a:cubicBezTo>
                      <a:pt x="519" y="0"/>
                      <a:pt x="519" y="0"/>
                      <a:pt x="519" y="0"/>
                    </a:cubicBezTo>
                    <a:cubicBezTo>
                      <a:pt x="519" y="0"/>
                      <a:pt x="518" y="0"/>
                      <a:pt x="5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 name="Freeform 8"/>
              <p:cNvSpPr/>
              <p:nvPr/>
            </p:nvSpPr>
            <p:spPr bwMode="auto">
              <a:xfrm>
                <a:off x="4131108" y="3792393"/>
                <a:ext cx="849313" cy="106363"/>
              </a:xfrm>
              <a:custGeom>
                <a:avLst/>
                <a:gdLst>
                  <a:gd name="T0" fmla="*/ 517 w 1035"/>
                  <a:gd name="T1" fmla="*/ 0 h 130"/>
                  <a:gd name="T2" fmla="*/ 515 w 1035"/>
                  <a:gd name="T3" fmla="*/ 0 h 130"/>
                  <a:gd name="T4" fmla="*/ 515 w 1035"/>
                  <a:gd name="T5" fmla="*/ 0 h 130"/>
                  <a:gd name="T6" fmla="*/ 515 w 1035"/>
                  <a:gd name="T7" fmla="*/ 0 h 130"/>
                  <a:gd name="T8" fmla="*/ 515 w 1035"/>
                  <a:gd name="T9" fmla="*/ 0 h 130"/>
                  <a:gd name="T10" fmla="*/ 515 w 1035"/>
                  <a:gd name="T11" fmla="*/ 0 h 130"/>
                  <a:gd name="T12" fmla="*/ 65 w 1035"/>
                  <a:gd name="T13" fmla="*/ 0 h 130"/>
                  <a:gd name="T14" fmla="*/ 65 w 1035"/>
                  <a:gd name="T15" fmla="*/ 0 h 130"/>
                  <a:gd name="T16" fmla="*/ 0 w 1035"/>
                  <a:gd name="T17" fmla="*/ 62 h 130"/>
                  <a:gd name="T18" fmla="*/ 65 w 1035"/>
                  <a:gd name="T19" fmla="*/ 130 h 130"/>
                  <a:gd name="T20" fmla="*/ 512 w 1035"/>
                  <a:gd name="T21" fmla="*/ 130 h 130"/>
                  <a:gd name="T22" fmla="*/ 517 w 1035"/>
                  <a:gd name="T23" fmla="*/ 130 h 130"/>
                  <a:gd name="T24" fmla="*/ 522 w 1035"/>
                  <a:gd name="T25" fmla="*/ 130 h 130"/>
                  <a:gd name="T26" fmla="*/ 522 w 1035"/>
                  <a:gd name="T27" fmla="*/ 130 h 130"/>
                  <a:gd name="T28" fmla="*/ 969 w 1035"/>
                  <a:gd name="T29" fmla="*/ 130 h 130"/>
                  <a:gd name="T30" fmla="*/ 969 w 1035"/>
                  <a:gd name="T31" fmla="*/ 130 h 130"/>
                  <a:gd name="T32" fmla="*/ 1034 w 1035"/>
                  <a:gd name="T33" fmla="*/ 67 h 130"/>
                  <a:gd name="T34" fmla="*/ 969 w 1035"/>
                  <a:gd name="T35" fmla="*/ 0 h 130"/>
                  <a:gd name="T36" fmla="*/ 521 w 1035"/>
                  <a:gd name="T37" fmla="*/ 0 h 130"/>
                  <a:gd name="T38" fmla="*/ 521 w 1035"/>
                  <a:gd name="T39" fmla="*/ 0 h 130"/>
                  <a:gd name="T40" fmla="*/ 517 w 1035"/>
                  <a:gd name="T4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5" h="130">
                    <a:moveTo>
                      <a:pt x="517" y="0"/>
                    </a:moveTo>
                    <a:cubicBezTo>
                      <a:pt x="516" y="0"/>
                      <a:pt x="516" y="0"/>
                      <a:pt x="515" y="0"/>
                    </a:cubicBezTo>
                    <a:cubicBezTo>
                      <a:pt x="515" y="0"/>
                      <a:pt x="515" y="0"/>
                      <a:pt x="515" y="0"/>
                    </a:cubicBezTo>
                    <a:cubicBezTo>
                      <a:pt x="515" y="0"/>
                      <a:pt x="515" y="0"/>
                      <a:pt x="515" y="0"/>
                    </a:cubicBezTo>
                    <a:cubicBezTo>
                      <a:pt x="515" y="0"/>
                      <a:pt x="515" y="0"/>
                      <a:pt x="515" y="0"/>
                    </a:cubicBezTo>
                    <a:cubicBezTo>
                      <a:pt x="515" y="0"/>
                      <a:pt x="515" y="0"/>
                      <a:pt x="515" y="0"/>
                    </a:cubicBezTo>
                    <a:cubicBezTo>
                      <a:pt x="65" y="0"/>
                      <a:pt x="65" y="0"/>
                      <a:pt x="65" y="0"/>
                    </a:cubicBezTo>
                    <a:cubicBezTo>
                      <a:pt x="65" y="0"/>
                      <a:pt x="65" y="0"/>
                      <a:pt x="65" y="0"/>
                    </a:cubicBezTo>
                    <a:cubicBezTo>
                      <a:pt x="29" y="0"/>
                      <a:pt x="0" y="26"/>
                      <a:pt x="0" y="62"/>
                    </a:cubicBezTo>
                    <a:cubicBezTo>
                      <a:pt x="0" y="98"/>
                      <a:pt x="29" y="130"/>
                      <a:pt x="65" y="130"/>
                    </a:cubicBezTo>
                    <a:cubicBezTo>
                      <a:pt x="512" y="130"/>
                      <a:pt x="512" y="130"/>
                      <a:pt x="512" y="130"/>
                    </a:cubicBezTo>
                    <a:cubicBezTo>
                      <a:pt x="513" y="130"/>
                      <a:pt x="515" y="130"/>
                      <a:pt x="517" y="130"/>
                    </a:cubicBezTo>
                    <a:cubicBezTo>
                      <a:pt x="519" y="130"/>
                      <a:pt x="521" y="130"/>
                      <a:pt x="522" y="130"/>
                    </a:cubicBezTo>
                    <a:cubicBezTo>
                      <a:pt x="522" y="130"/>
                      <a:pt x="522" y="130"/>
                      <a:pt x="522" y="130"/>
                    </a:cubicBezTo>
                    <a:cubicBezTo>
                      <a:pt x="969" y="130"/>
                      <a:pt x="969" y="130"/>
                      <a:pt x="969" y="130"/>
                    </a:cubicBezTo>
                    <a:cubicBezTo>
                      <a:pt x="969" y="130"/>
                      <a:pt x="969" y="130"/>
                      <a:pt x="969" y="130"/>
                    </a:cubicBezTo>
                    <a:cubicBezTo>
                      <a:pt x="1005" y="130"/>
                      <a:pt x="1034" y="103"/>
                      <a:pt x="1034" y="67"/>
                    </a:cubicBezTo>
                    <a:cubicBezTo>
                      <a:pt x="1035" y="31"/>
                      <a:pt x="1006" y="0"/>
                      <a:pt x="969" y="0"/>
                    </a:cubicBezTo>
                    <a:cubicBezTo>
                      <a:pt x="521" y="0"/>
                      <a:pt x="521" y="0"/>
                      <a:pt x="521" y="0"/>
                    </a:cubicBezTo>
                    <a:cubicBezTo>
                      <a:pt x="521" y="0"/>
                      <a:pt x="521" y="0"/>
                      <a:pt x="521" y="0"/>
                    </a:cubicBezTo>
                    <a:cubicBezTo>
                      <a:pt x="519" y="0"/>
                      <a:pt x="518" y="0"/>
                      <a:pt x="5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 name="Freeform 9"/>
              <p:cNvSpPr/>
              <p:nvPr/>
            </p:nvSpPr>
            <p:spPr bwMode="auto">
              <a:xfrm>
                <a:off x="4254933" y="3935268"/>
                <a:ext cx="600075" cy="196850"/>
              </a:xfrm>
              <a:custGeom>
                <a:avLst/>
                <a:gdLst>
                  <a:gd name="T0" fmla="*/ 366 w 731"/>
                  <a:gd name="T1" fmla="*/ 0 h 240"/>
                  <a:gd name="T2" fmla="*/ 361 w 731"/>
                  <a:gd name="T3" fmla="*/ 0 h 240"/>
                  <a:gd name="T4" fmla="*/ 66 w 731"/>
                  <a:gd name="T5" fmla="*/ 0 h 240"/>
                  <a:gd name="T6" fmla="*/ 66 w 731"/>
                  <a:gd name="T7" fmla="*/ 0 h 240"/>
                  <a:gd name="T8" fmla="*/ 1 w 731"/>
                  <a:gd name="T9" fmla="*/ 63 h 240"/>
                  <a:gd name="T10" fmla="*/ 105 w 731"/>
                  <a:gd name="T11" fmla="*/ 123 h 240"/>
                  <a:gd name="T12" fmla="*/ 353 w 731"/>
                  <a:gd name="T13" fmla="*/ 240 h 240"/>
                  <a:gd name="T14" fmla="*/ 358 w 731"/>
                  <a:gd name="T15" fmla="*/ 240 h 240"/>
                  <a:gd name="T16" fmla="*/ 359 w 731"/>
                  <a:gd name="T17" fmla="*/ 240 h 240"/>
                  <a:gd name="T18" fmla="*/ 366 w 731"/>
                  <a:gd name="T19" fmla="*/ 240 h 240"/>
                  <a:gd name="T20" fmla="*/ 367 w 731"/>
                  <a:gd name="T21" fmla="*/ 240 h 240"/>
                  <a:gd name="T22" fmla="*/ 367 w 731"/>
                  <a:gd name="T23" fmla="*/ 240 h 240"/>
                  <a:gd name="T24" fmla="*/ 633 w 731"/>
                  <a:gd name="T25" fmla="*/ 123 h 240"/>
                  <a:gd name="T26" fmla="*/ 731 w 731"/>
                  <a:gd name="T27" fmla="*/ 67 h 240"/>
                  <a:gd name="T28" fmla="*/ 666 w 731"/>
                  <a:gd name="T29" fmla="*/ 0 h 240"/>
                  <a:gd name="T30" fmla="*/ 371 w 731"/>
                  <a:gd name="T31" fmla="*/ 0 h 240"/>
                  <a:gd name="T32" fmla="*/ 371 w 731"/>
                  <a:gd name="T33" fmla="*/ 0 h 240"/>
                  <a:gd name="T34" fmla="*/ 366 w 731"/>
                  <a:gd name="T3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1" h="240">
                    <a:moveTo>
                      <a:pt x="366" y="0"/>
                    </a:moveTo>
                    <a:cubicBezTo>
                      <a:pt x="364" y="0"/>
                      <a:pt x="363" y="0"/>
                      <a:pt x="361" y="0"/>
                    </a:cubicBezTo>
                    <a:cubicBezTo>
                      <a:pt x="66" y="0"/>
                      <a:pt x="66" y="0"/>
                      <a:pt x="66" y="0"/>
                    </a:cubicBezTo>
                    <a:cubicBezTo>
                      <a:pt x="66" y="0"/>
                      <a:pt x="66" y="0"/>
                      <a:pt x="66" y="0"/>
                    </a:cubicBezTo>
                    <a:cubicBezTo>
                      <a:pt x="30" y="0"/>
                      <a:pt x="1" y="27"/>
                      <a:pt x="1" y="63"/>
                    </a:cubicBezTo>
                    <a:cubicBezTo>
                      <a:pt x="0" y="99"/>
                      <a:pt x="57" y="119"/>
                      <a:pt x="105" y="123"/>
                    </a:cubicBezTo>
                    <a:cubicBezTo>
                      <a:pt x="150" y="127"/>
                      <a:pt x="249" y="231"/>
                      <a:pt x="353" y="240"/>
                    </a:cubicBezTo>
                    <a:cubicBezTo>
                      <a:pt x="355" y="240"/>
                      <a:pt x="357" y="240"/>
                      <a:pt x="358" y="240"/>
                    </a:cubicBezTo>
                    <a:cubicBezTo>
                      <a:pt x="359" y="240"/>
                      <a:pt x="359" y="240"/>
                      <a:pt x="359" y="240"/>
                    </a:cubicBezTo>
                    <a:cubicBezTo>
                      <a:pt x="361" y="240"/>
                      <a:pt x="363" y="240"/>
                      <a:pt x="366" y="240"/>
                    </a:cubicBezTo>
                    <a:cubicBezTo>
                      <a:pt x="366" y="240"/>
                      <a:pt x="366" y="240"/>
                      <a:pt x="367" y="240"/>
                    </a:cubicBezTo>
                    <a:cubicBezTo>
                      <a:pt x="367" y="240"/>
                      <a:pt x="367" y="240"/>
                      <a:pt x="367" y="240"/>
                    </a:cubicBezTo>
                    <a:cubicBezTo>
                      <a:pt x="476" y="240"/>
                      <a:pt x="578" y="129"/>
                      <a:pt x="633" y="123"/>
                    </a:cubicBezTo>
                    <a:cubicBezTo>
                      <a:pt x="674" y="118"/>
                      <a:pt x="731" y="103"/>
                      <a:pt x="731" y="67"/>
                    </a:cubicBezTo>
                    <a:cubicBezTo>
                      <a:pt x="731" y="31"/>
                      <a:pt x="702" y="0"/>
                      <a:pt x="666" y="0"/>
                    </a:cubicBezTo>
                    <a:cubicBezTo>
                      <a:pt x="371" y="0"/>
                      <a:pt x="371" y="0"/>
                      <a:pt x="371" y="0"/>
                    </a:cubicBezTo>
                    <a:cubicBezTo>
                      <a:pt x="371" y="0"/>
                      <a:pt x="371" y="0"/>
                      <a:pt x="371" y="0"/>
                    </a:cubicBezTo>
                    <a:cubicBezTo>
                      <a:pt x="370" y="0"/>
                      <a:pt x="368" y="0"/>
                      <a:pt x="3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13" name="矩形 12"/>
            <p:cNvSpPr/>
            <p:nvPr/>
          </p:nvSpPr>
          <p:spPr>
            <a:xfrm>
              <a:off x="5449651" y="3016747"/>
              <a:ext cx="800219" cy="461665"/>
            </a:xfrm>
            <a:prstGeom prst="rect">
              <a:avLst/>
            </a:prstGeom>
            <a:noFill/>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领域</a:t>
              </a:r>
              <a:endParaRPr lang="zh-CN" altLang="en-US" sz="2400" dirty="0">
                <a:solidFill>
                  <a:schemeClr val="tx1">
                    <a:lumMod val="75000"/>
                    <a:lumOff val="25000"/>
                  </a:schemeClr>
                </a:solidFill>
              </a:endParaRPr>
            </a:p>
          </p:txBody>
        </p:sp>
        <p:sp>
          <p:nvSpPr>
            <p:cNvPr id="14" name="矩形 13"/>
            <p:cNvSpPr/>
            <p:nvPr/>
          </p:nvSpPr>
          <p:spPr>
            <a:xfrm>
              <a:off x="4844736" y="2574099"/>
              <a:ext cx="2044101" cy="400110"/>
            </a:xfrm>
            <a:prstGeom prst="rect">
              <a:avLst/>
            </a:prstGeom>
            <a:noFill/>
          </p:spPr>
          <p:txBody>
            <a:bodyPr wrap="square">
              <a:spAutoFit/>
            </a:bodyPr>
            <a:lstStyle/>
            <a:p>
              <a:pPr algn="ctr"/>
              <a:r>
                <a:rPr lang="zh-CN" altLang="en-US" sz="2000" dirty="0">
                  <a:solidFill>
                    <a:schemeClr val="bg2">
                      <a:lumMod val="50000"/>
                    </a:schemeClr>
                  </a:solidFill>
                  <a:latin typeface="微软雅黑" panose="020B0503020204020204" pitchFamily="34" charset="-122"/>
                  <a:ea typeface="微软雅黑" panose="020B0503020204020204" pitchFamily="34" charset="-122"/>
                </a:rPr>
                <a:t>具体方式</a:t>
              </a:r>
            </a:p>
          </p:txBody>
        </p:sp>
      </p:grpSp>
      <p:grpSp>
        <p:nvGrpSpPr>
          <p:cNvPr id="20" name="组合 19"/>
          <p:cNvGrpSpPr/>
          <p:nvPr/>
        </p:nvGrpSpPr>
        <p:grpSpPr>
          <a:xfrm>
            <a:off x="8536444" y="1204710"/>
            <a:ext cx="2260969" cy="867047"/>
            <a:chOff x="8536444" y="1204710"/>
            <a:chExt cx="2260969" cy="867047"/>
          </a:xfrm>
        </p:grpSpPr>
        <p:sp>
          <p:nvSpPr>
            <p:cNvPr id="21" name="文本框 20"/>
            <p:cNvSpPr txBox="1"/>
            <p:nvPr/>
          </p:nvSpPr>
          <p:spPr>
            <a:xfrm>
              <a:off x="8673124" y="1204710"/>
              <a:ext cx="1569660" cy="369332"/>
            </a:xfrm>
            <a:prstGeom prst="rect">
              <a:avLst/>
            </a:prstGeom>
            <a:noFill/>
          </p:spPr>
          <p:txBody>
            <a:bodyPr wrap="non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此处添加标题</a:t>
              </a:r>
            </a:p>
          </p:txBody>
        </p:sp>
        <p:sp>
          <p:nvSpPr>
            <p:cNvPr id="22" name="文本框 21"/>
            <p:cNvSpPr txBox="1"/>
            <p:nvPr/>
          </p:nvSpPr>
          <p:spPr>
            <a:xfrm>
              <a:off x="8536444" y="1702425"/>
              <a:ext cx="2260969" cy="369332"/>
            </a:xfrm>
            <a:prstGeom prst="rect">
              <a:avLst/>
            </a:prstGeom>
            <a:noFill/>
          </p:spPr>
          <p:txBody>
            <a:bodyPr wrap="square" rtlCol="0">
              <a:spAutoFit/>
            </a:bodyPr>
            <a:lstStyle/>
            <a:p>
              <a:pPr algn="ctr"/>
              <a:r>
                <a:rPr lang="zh-CN" altLang="en-US" dirty="0">
                  <a:solidFill>
                    <a:schemeClr val="bg2">
                      <a:lumMod val="50000"/>
                    </a:schemeClr>
                  </a:solidFill>
                  <a:latin typeface="+mn-ea"/>
                </a:rPr>
                <a:t>点击添加您的内容</a:t>
              </a:r>
            </a:p>
          </p:txBody>
        </p:sp>
        <p:cxnSp>
          <p:nvCxnSpPr>
            <p:cNvPr id="23" name="直接连接符 22"/>
            <p:cNvCxnSpPr/>
            <p:nvPr/>
          </p:nvCxnSpPr>
          <p:spPr>
            <a:xfrm>
              <a:off x="8769807" y="1633213"/>
              <a:ext cx="2027606" cy="0"/>
            </a:xfrm>
            <a:prstGeom prst="line">
              <a:avLst/>
            </a:prstGeom>
            <a:ln w="1270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9035359" y="2574099"/>
            <a:ext cx="2260969" cy="867047"/>
            <a:chOff x="9035359" y="2574099"/>
            <a:chExt cx="2260969" cy="867047"/>
          </a:xfrm>
        </p:grpSpPr>
        <p:sp>
          <p:nvSpPr>
            <p:cNvPr id="25" name="文本框 24"/>
            <p:cNvSpPr txBox="1"/>
            <p:nvPr/>
          </p:nvSpPr>
          <p:spPr>
            <a:xfrm>
              <a:off x="9172039" y="2574099"/>
              <a:ext cx="1569660" cy="369332"/>
            </a:xfrm>
            <a:prstGeom prst="rect">
              <a:avLst/>
            </a:prstGeom>
            <a:noFill/>
          </p:spPr>
          <p:txBody>
            <a:bodyPr wrap="non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此处添加标题</a:t>
              </a:r>
            </a:p>
          </p:txBody>
        </p:sp>
        <p:sp>
          <p:nvSpPr>
            <p:cNvPr id="26" name="文本框 25"/>
            <p:cNvSpPr txBox="1"/>
            <p:nvPr/>
          </p:nvSpPr>
          <p:spPr>
            <a:xfrm>
              <a:off x="9035359" y="3071814"/>
              <a:ext cx="2260969" cy="369332"/>
            </a:xfrm>
            <a:prstGeom prst="rect">
              <a:avLst/>
            </a:prstGeom>
            <a:noFill/>
          </p:spPr>
          <p:txBody>
            <a:bodyPr wrap="square" rtlCol="0">
              <a:spAutoFit/>
            </a:bodyPr>
            <a:lstStyle/>
            <a:p>
              <a:pPr algn="ctr"/>
              <a:r>
                <a:rPr lang="zh-CN" altLang="en-US" dirty="0">
                  <a:solidFill>
                    <a:schemeClr val="bg2">
                      <a:lumMod val="50000"/>
                    </a:schemeClr>
                  </a:solidFill>
                  <a:latin typeface="+mn-ea"/>
                </a:rPr>
                <a:t>点击添加您的内容</a:t>
              </a:r>
            </a:p>
          </p:txBody>
        </p:sp>
        <p:cxnSp>
          <p:nvCxnSpPr>
            <p:cNvPr id="27" name="直接连接符 26"/>
            <p:cNvCxnSpPr/>
            <p:nvPr/>
          </p:nvCxnSpPr>
          <p:spPr>
            <a:xfrm>
              <a:off x="9268722" y="3002602"/>
              <a:ext cx="2027606" cy="0"/>
            </a:xfrm>
            <a:prstGeom prst="line">
              <a:avLst/>
            </a:prstGeom>
            <a:ln w="1270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8673124" y="4011618"/>
            <a:ext cx="2260969" cy="867047"/>
            <a:chOff x="8673124" y="4011618"/>
            <a:chExt cx="2260969" cy="867047"/>
          </a:xfrm>
        </p:grpSpPr>
        <p:sp>
          <p:nvSpPr>
            <p:cNvPr id="29" name="文本框 28"/>
            <p:cNvSpPr txBox="1"/>
            <p:nvPr/>
          </p:nvSpPr>
          <p:spPr>
            <a:xfrm>
              <a:off x="8809804" y="4011618"/>
              <a:ext cx="1569660" cy="369332"/>
            </a:xfrm>
            <a:prstGeom prst="rect">
              <a:avLst/>
            </a:prstGeom>
            <a:noFill/>
          </p:spPr>
          <p:txBody>
            <a:bodyPr wrap="non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此处添加标题</a:t>
              </a:r>
            </a:p>
          </p:txBody>
        </p:sp>
        <p:sp>
          <p:nvSpPr>
            <p:cNvPr id="30" name="文本框 29"/>
            <p:cNvSpPr txBox="1"/>
            <p:nvPr/>
          </p:nvSpPr>
          <p:spPr>
            <a:xfrm>
              <a:off x="8673124" y="4509333"/>
              <a:ext cx="2260969" cy="369332"/>
            </a:xfrm>
            <a:prstGeom prst="rect">
              <a:avLst/>
            </a:prstGeom>
            <a:noFill/>
          </p:spPr>
          <p:txBody>
            <a:bodyPr wrap="square" rtlCol="0">
              <a:spAutoFit/>
            </a:bodyPr>
            <a:lstStyle/>
            <a:p>
              <a:pPr algn="ctr"/>
              <a:r>
                <a:rPr lang="zh-CN" altLang="en-US" dirty="0">
                  <a:solidFill>
                    <a:schemeClr val="bg2">
                      <a:lumMod val="50000"/>
                    </a:schemeClr>
                  </a:solidFill>
                  <a:latin typeface="+mn-ea"/>
                </a:rPr>
                <a:t>点击添加您的内容</a:t>
              </a:r>
            </a:p>
          </p:txBody>
        </p:sp>
        <p:cxnSp>
          <p:nvCxnSpPr>
            <p:cNvPr id="31" name="直接连接符 30"/>
            <p:cNvCxnSpPr/>
            <p:nvPr/>
          </p:nvCxnSpPr>
          <p:spPr>
            <a:xfrm>
              <a:off x="8906487" y="4440121"/>
              <a:ext cx="2027606" cy="0"/>
            </a:xfrm>
            <a:prstGeom prst="line">
              <a:avLst/>
            </a:prstGeom>
            <a:ln w="1270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1033294" y="1280594"/>
            <a:ext cx="2260969" cy="867047"/>
            <a:chOff x="1033294" y="1280594"/>
            <a:chExt cx="2260969" cy="867047"/>
          </a:xfrm>
        </p:grpSpPr>
        <p:sp>
          <p:nvSpPr>
            <p:cNvPr id="33" name="文本框 32"/>
            <p:cNvSpPr txBox="1"/>
            <p:nvPr/>
          </p:nvSpPr>
          <p:spPr>
            <a:xfrm>
              <a:off x="1686170" y="1280594"/>
              <a:ext cx="1569660" cy="369332"/>
            </a:xfrm>
            <a:prstGeom prst="rect">
              <a:avLst/>
            </a:prstGeom>
            <a:noFill/>
          </p:spPr>
          <p:txBody>
            <a:bodyPr wrap="none" rtlCol="0">
              <a:spAutoFit/>
            </a:bodyPr>
            <a:lstStyle/>
            <a:p>
              <a:pPr algn="r"/>
              <a:r>
                <a:rPr lang="zh-CN" altLang="en-US" dirty="0">
                  <a:solidFill>
                    <a:schemeClr val="bg2">
                      <a:lumMod val="50000"/>
                    </a:schemeClr>
                  </a:solidFill>
                  <a:latin typeface="微软雅黑" panose="020B0503020204020204" pitchFamily="34" charset="-122"/>
                  <a:ea typeface="微软雅黑" panose="020B0503020204020204" pitchFamily="34" charset="-122"/>
                </a:rPr>
                <a:t>此处添加标题</a:t>
              </a:r>
            </a:p>
          </p:txBody>
        </p:sp>
        <p:sp>
          <p:nvSpPr>
            <p:cNvPr id="34" name="文本框 33"/>
            <p:cNvSpPr txBox="1"/>
            <p:nvPr/>
          </p:nvSpPr>
          <p:spPr>
            <a:xfrm>
              <a:off x="1033294" y="1778309"/>
              <a:ext cx="2260969" cy="369332"/>
            </a:xfrm>
            <a:prstGeom prst="rect">
              <a:avLst/>
            </a:prstGeom>
            <a:noFill/>
          </p:spPr>
          <p:txBody>
            <a:bodyPr wrap="square" rtlCol="0">
              <a:spAutoFit/>
            </a:bodyPr>
            <a:lstStyle/>
            <a:p>
              <a:pPr algn="r"/>
              <a:r>
                <a:rPr lang="zh-CN" altLang="en-US" dirty="0">
                  <a:solidFill>
                    <a:schemeClr val="bg2">
                      <a:lumMod val="50000"/>
                    </a:schemeClr>
                  </a:solidFill>
                  <a:latin typeface="+mn-ea"/>
                </a:rPr>
                <a:t>点击添加您的内容</a:t>
              </a:r>
            </a:p>
          </p:txBody>
        </p:sp>
        <p:cxnSp>
          <p:nvCxnSpPr>
            <p:cNvPr id="35" name="直接连接符 34"/>
            <p:cNvCxnSpPr/>
            <p:nvPr/>
          </p:nvCxnSpPr>
          <p:spPr>
            <a:xfrm>
              <a:off x="1178169" y="1709097"/>
              <a:ext cx="2027606" cy="0"/>
            </a:xfrm>
            <a:prstGeom prst="line">
              <a:avLst/>
            </a:prstGeom>
            <a:ln w="1270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535512" y="2548595"/>
            <a:ext cx="2260969" cy="867047"/>
            <a:chOff x="535512" y="2548595"/>
            <a:chExt cx="2260969" cy="867047"/>
          </a:xfrm>
        </p:grpSpPr>
        <p:sp>
          <p:nvSpPr>
            <p:cNvPr id="37" name="文本框 36"/>
            <p:cNvSpPr txBox="1"/>
            <p:nvPr/>
          </p:nvSpPr>
          <p:spPr>
            <a:xfrm>
              <a:off x="1188388" y="2548595"/>
              <a:ext cx="1569660" cy="369332"/>
            </a:xfrm>
            <a:prstGeom prst="rect">
              <a:avLst/>
            </a:prstGeom>
            <a:noFill/>
          </p:spPr>
          <p:txBody>
            <a:bodyPr wrap="none" rtlCol="0">
              <a:spAutoFit/>
            </a:bodyPr>
            <a:lstStyle/>
            <a:p>
              <a:pPr algn="r"/>
              <a:r>
                <a:rPr lang="zh-CN" altLang="en-US" dirty="0">
                  <a:solidFill>
                    <a:schemeClr val="bg2">
                      <a:lumMod val="50000"/>
                    </a:schemeClr>
                  </a:solidFill>
                  <a:latin typeface="微软雅黑" panose="020B0503020204020204" pitchFamily="34" charset="-122"/>
                  <a:ea typeface="微软雅黑" panose="020B0503020204020204" pitchFamily="34" charset="-122"/>
                </a:rPr>
                <a:t>此处添加标题</a:t>
              </a:r>
            </a:p>
          </p:txBody>
        </p:sp>
        <p:sp>
          <p:nvSpPr>
            <p:cNvPr id="38" name="文本框 37"/>
            <p:cNvSpPr txBox="1"/>
            <p:nvPr/>
          </p:nvSpPr>
          <p:spPr>
            <a:xfrm>
              <a:off x="535512" y="3046310"/>
              <a:ext cx="2260969" cy="369332"/>
            </a:xfrm>
            <a:prstGeom prst="rect">
              <a:avLst/>
            </a:prstGeom>
            <a:noFill/>
          </p:spPr>
          <p:txBody>
            <a:bodyPr wrap="square" rtlCol="0">
              <a:spAutoFit/>
            </a:bodyPr>
            <a:lstStyle/>
            <a:p>
              <a:pPr algn="r"/>
              <a:r>
                <a:rPr lang="zh-CN" altLang="en-US" dirty="0">
                  <a:solidFill>
                    <a:schemeClr val="bg2">
                      <a:lumMod val="50000"/>
                    </a:schemeClr>
                  </a:solidFill>
                  <a:latin typeface="+mn-ea"/>
                </a:rPr>
                <a:t>点击添加您的内容</a:t>
              </a:r>
            </a:p>
          </p:txBody>
        </p:sp>
        <p:cxnSp>
          <p:nvCxnSpPr>
            <p:cNvPr id="39" name="直接连接符 38"/>
            <p:cNvCxnSpPr/>
            <p:nvPr/>
          </p:nvCxnSpPr>
          <p:spPr>
            <a:xfrm>
              <a:off x="680387" y="2977098"/>
              <a:ext cx="2027606" cy="0"/>
            </a:xfrm>
            <a:prstGeom prst="line">
              <a:avLst/>
            </a:prstGeom>
            <a:ln w="1270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1037708" y="4022410"/>
            <a:ext cx="2260969" cy="867047"/>
            <a:chOff x="1037708" y="4022410"/>
            <a:chExt cx="2260969" cy="867047"/>
          </a:xfrm>
        </p:grpSpPr>
        <p:sp>
          <p:nvSpPr>
            <p:cNvPr id="41" name="文本框 40"/>
            <p:cNvSpPr txBox="1"/>
            <p:nvPr/>
          </p:nvSpPr>
          <p:spPr>
            <a:xfrm>
              <a:off x="1690584" y="4022410"/>
              <a:ext cx="1569660" cy="369332"/>
            </a:xfrm>
            <a:prstGeom prst="rect">
              <a:avLst/>
            </a:prstGeom>
            <a:noFill/>
          </p:spPr>
          <p:txBody>
            <a:bodyPr wrap="none" rtlCol="0">
              <a:spAutoFit/>
            </a:bodyPr>
            <a:lstStyle/>
            <a:p>
              <a:pPr algn="r"/>
              <a:r>
                <a:rPr lang="zh-CN" altLang="en-US" dirty="0">
                  <a:solidFill>
                    <a:schemeClr val="bg2">
                      <a:lumMod val="50000"/>
                    </a:schemeClr>
                  </a:solidFill>
                  <a:latin typeface="微软雅黑" panose="020B0503020204020204" pitchFamily="34" charset="-122"/>
                  <a:ea typeface="微软雅黑" panose="020B0503020204020204" pitchFamily="34" charset="-122"/>
                </a:rPr>
                <a:t>此处添加标题</a:t>
              </a:r>
            </a:p>
          </p:txBody>
        </p:sp>
        <p:sp>
          <p:nvSpPr>
            <p:cNvPr id="42" name="文本框 41"/>
            <p:cNvSpPr txBox="1"/>
            <p:nvPr/>
          </p:nvSpPr>
          <p:spPr>
            <a:xfrm>
              <a:off x="1037708" y="4520125"/>
              <a:ext cx="2260969" cy="369332"/>
            </a:xfrm>
            <a:prstGeom prst="rect">
              <a:avLst/>
            </a:prstGeom>
            <a:noFill/>
          </p:spPr>
          <p:txBody>
            <a:bodyPr wrap="square" rtlCol="0">
              <a:spAutoFit/>
            </a:bodyPr>
            <a:lstStyle/>
            <a:p>
              <a:pPr algn="r"/>
              <a:r>
                <a:rPr lang="zh-CN" altLang="en-US" dirty="0">
                  <a:solidFill>
                    <a:schemeClr val="bg2">
                      <a:lumMod val="50000"/>
                    </a:schemeClr>
                  </a:solidFill>
                  <a:latin typeface="+mn-ea"/>
                </a:rPr>
                <a:t>点击添加您的内容</a:t>
              </a:r>
            </a:p>
          </p:txBody>
        </p:sp>
        <p:cxnSp>
          <p:nvCxnSpPr>
            <p:cNvPr id="43" name="直接连接符 42"/>
            <p:cNvCxnSpPr/>
            <p:nvPr/>
          </p:nvCxnSpPr>
          <p:spPr>
            <a:xfrm>
              <a:off x="1182583" y="4450913"/>
              <a:ext cx="2027606" cy="0"/>
            </a:xfrm>
            <a:prstGeom prst="line">
              <a:avLst/>
            </a:prstGeom>
            <a:ln w="1270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44" name="文本框 66"/>
          <p:cNvSpPr txBox="1">
            <a:spLocks noChangeArrowheads="1"/>
          </p:cNvSpPr>
          <p:nvPr/>
        </p:nvSpPr>
        <p:spPr bwMode="auto">
          <a:xfrm>
            <a:off x="1761853" y="5840014"/>
            <a:ext cx="8252692"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lnSpc>
                <a:spcPct val="130000"/>
              </a:lnSpc>
              <a:spcBef>
                <a:spcPct val="0"/>
              </a:spcBef>
              <a:spcAft>
                <a:spcPct val="0"/>
              </a:spcAft>
            </a:pPr>
            <a:r>
              <a:rPr lang="zh-CN" altLang="en-US" sz="1600" dirty="0">
                <a:solidFill>
                  <a:schemeClr val="bg2">
                    <a:lumMod val="50000"/>
                  </a:schemeClr>
                </a:solidFill>
                <a:latin typeface="+mn-ea"/>
                <a:cs typeface="Arial" panose="020B0604020202020204" pitchFamily="34" charset="0"/>
              </a:rPr>
              <a:t>内容数字等都可以通过点击和重新输入进行更改。</a:t>
            </a:r>
          </a:p>
        </p:txBody>
      </p:sp>
      <p:sp>
        <p:nvSpPr>
          <p:cNvPr id="45" name="矩形 44"/>
          <p:cNvSpPr/>
          <p:nvPr/>
        </p:nvSpPr>
        <p:spPr>
          <a:xfrm>
            <a:off x="5018877" y="5428015"/>
            <a:ext cx="1723549"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20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此处添加标题</a:t>
            </a:r>
            <a:endParaRPr lang="zh-CN" altLang="en-US" sz="5400" b="1" dirty="0">
              <a:solidFill>
                <a:schemeClr val="bg2">
                  <a:lumMod val="50000"/>
                </a:schemeClr>
              </a:solidFill>
            </a:endParaRPr>
          </a:p>
        </p:txBody>
      </p:sp>
      <p:grpSp>
        <p:nvGrpSpPr>
          <p:cNvPr id="46" name="组合 45"/>
          <p:cNvGrpSpPr/>
          <p:nvPr/>
        </p:nvGrpSpPr>
        <p:grpSpPr>
          <a:xfrm>
            <a:off x="-346237" y="161708"/>
            <a:ext cx="4555040" cy="854080"/>
            <a:chOff x="-521415" y="359583"/>
            <a:chExt cx="5513635" cy="1138773"/>
          </a:xfrm>
        </p:grpSpPr>
        <p:grpSp>
          <p:nvGrpSpPr>
            <p:cNvPr id="47" name="组合 46"/>
            <p:cNvGrpSpPr/>
            <p:nvPr/>
          </p:nvGrpSpPr>
          <p:grpSpPr>
            <a:xfrm>
              <a:off x="1077615" y="359583"/>
              <a:ext cx="3914605" cy="1138773"/>
              <a:chOff x="943570" y="1434700"/>
              <a:chExt cx="3914605" cy="1138773"/>
            </a:xfrm>
          </p:grpSpPr>
          <p:sp>
            <p:nvSpPr>
              <p:cNvPr id="50" name="文本框 49"/>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3</a:t>
                </a:r>
                <a:endParaRPr lang="zh-CN" altLang="en-US" sz="3000" dirty="0">
                  <a:solidFill>
                    <a:srgbClr val="385723"/>
                  </a:solidFill>
                </a:endParaRPr>
              </a:p>
            </p:txBody>
          </p:sp>
          <p:sp>
            <p:nvSpPr>
              <p:cNvPr id="51" name="文本框 50"/>
              <p:cNvSpPr txBox="1"/>
              <p:nvPr/>
            </p:nvSpPr>
            <p:spPr>
              <a:xfrm>
                <a:off x="2696170" y="1886941"/>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研究方法</a:t>
                </a:r>
              </a:p>
            </p:txBody>
          </p:sp>
        </p:grpSp>
        <p:sp>
          <p:nvSpPr>
            <p:cNvPr id="48" name="梯形 47"/>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5778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6" presetClass="emph" presetSubtype="0" repeatCount="2000" fill="hold" nodeType="withEffect">
                                  <p:stCondLst>
                                    <p:cond delay="500"/>
                                  </p:stCondLst>
                                  <p:childTnLst>
                                    <p:animEffect transition="out" filter="fade">
                                      <p:cBhvr>
                                        <p:cTn id="9" dur="500" tmFilter="0, 0; .2, .5; .8, .5; 1, 0"/>
                                        <p:tgtEl>
                                          <p:spTgt spid="11"/>
                                        </p:tgtEl>
                                      </p:cBhvr>
                                    </p:animEffect>
                                    <p:animScale>
                                      <p:cBhvr>
                                        <p:cTn id="10" dur="250" autoRev="1" fill="hold"/>
                                        <p:tgtEl>
                                          <p:spTgt spid="11"/>
                                        </p:tgtEl>
                                      </p:cBhvr>
                                      <p:by x="105000" y="105000"/>
                                    </p:animScale>
                                  </p:childTnLst>
                                </p:cTn>
                              </p:par>
                              <p:par>
                                <p:cTn id="11" presetID="22" presetClass="entr" presetSubtype="8" fill="hold" nodeType="with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2" fill="hold" nodeType="with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10" presetClass="entr" presetSubtype="0" fill="hold" nodeType="withEffect">
                                  <p:stCondLst>
                                    <p:cond delay="15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20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20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250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nodeType="withEffect">
                                  <p:stCondLst>
                                    <p:cond delay="250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22" presetClass="entr" presetSubtype="1" fill="hold" grpId="0" nodeType="withEffect">
                                  <p:stCondLst>
                                    <p:cond delay="3250"/>
                                  </p:stCondLst>
                                  <p:iterate type="lt">
                                    <p:tmPct val="5000"/>
                                  </p:iterate>
                                  <p:childTnLst>
                                    <p:set>
                                      <p:cBhvr>
                                        <p:cTn id="39" dur="1" fill="hold">
                                          <p:stCondLst>
                                            <p:cond delay="0"/>
                                          </p:stCondLst>
                                        </p:cTn>
                                        <p:tgtEl>
                                          <p:spTgt spid="44"/>
                                        </p:tgtEl>
                                        <p:attrNameLst>
                                          <p:attrName>style.visibility</p:attrName>
                                        </p:attrNameLst>
                                      </p:cBhvr>
                                      <p:to>
                                        <p:strVal val="visible"/>
                                      </p:to>
                                    </p:set>
                                    <p:animEffect transition="in" filter="wipe(up)">
                                      <p:cBhvr>
                                        <p:cTn id="4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0"/>
            <a:ext cx="12192000" cy="6858000"/>
          </a:xfrm>
          <a:prstGeom prst="rect">
            <a:avLst/>
          </a:prstGeom>
          <a:gradFill>
            <a:gsLst>
              <a:gs pos="0">
                <a:schemeClr val="bg1">
                  <a:lumMod val="75000"/>
                </a:schemeClr>
              </a:gs>
              <a:gs pos="0">
                <a:schemeClr val="bg1">
                  <a:lumMod val="95000"/>
                </a:schemeClr>
              </a:gs>
              <a:gs pos="29000">
                <a:schemeClr val="bg1">
                  <a:lumMod val="9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395709" y="-240138"/>
            <a:ext cx="7072604" cy="7098138"/>
          </a:xfrm>
          <a:prstGeom prst="rect">
            <a:avLst/>
          </a:prstGeom>
          <a:blipFill dpi="0" rotWithShape="1">
            <a:blip r:embed="rId3">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743326" y="2028825"/>
            <a:ext cx="1500187" cy="1569660"/>
          </a:xfrm>
          <a:prstGeom prst="rect">
            <a:avLst/>
          </a:prstGeom>
          <a:noFill/>
        </p:spPr>
        <p:txBody>
          <a:bodyPr wrap="square" rtlCol="0">
            <a:spAutoFit/>
          </a:bodyPr>
          <a:lstStyle/>
          <a:p>
            <a:r>
              <a:rPr lang="zh-CN" altLang="en-US" sz="9600" dirty="0">
                <a:solidFill>
                  <a:srgbClr val="3C7551"/>
                </a:solidFill>
                <a:latin typeface="微软雅黑" panose="020B0503020204020204" pitchFamily="34" charset="-122"/>
                <a:ea typeface="微软雅黑" panose="020B0503020204020204" pitchFamily="34" charset="-122"/>
              </a:rPr>
              <a:t>肆</a:t>
            </a:r>
          </a:p>
        </p:txBody>
      </p:sp>
      <p:cxnSp>
        <p:nvCxnSpPr>
          <p:cNvPr id="26" name="直接连接符 25"/>
          <p:cNvCxnSpPr/>
          <p:nvPr/>
        </p:nvCxnSpPr>
        <p:spPr>
          <a:xfrm flipH="1">
            <a:off x="5585954" y="2484583"/>
            <a:ext cx="14593" cy="742950"/>
          </a:xfrm>
          <a:prstGeom prst="line">
            <a:avLst/>
          </a:prstGeom>
          <a:ln w="63500">
            <a:solidFill>
              <a:srgbClr val="3C755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733410" y="2215956"/>
            <a:ext cx="5492523" cy="707886"/>
          </a:xfrm>
          <a:prstGeom prst="rect">
            <a:avLst/>
          </a:prstGeom>
          <a:noFill/>
        </p:spPr>
        <p:txBody>
          <a:bodyPr wrap="square" rtlCol="0">
            <a:spAutoFit/>
          </a:bodyPr>
          <a:lstStyle/>
          <a:p>
            <a:r>
              <a:rPr lang="zh-CN" altLang="en-US" sz="4000" spc="1000" dirty="0">
                <a:solidFill>
                  <a:schemeClr val="bg1"/>
                </a:solidFill>
                <a:latin typeface="微软雅黑" panose="020B0503020204020204" pitchFamily="34" charset="-122"/>
                <a:ea typeface="微软雅黑" panose="020B0503020204020204" pitchFamily="34" charset="-122"/>
              </a:rPr>
              <a:t>分析讨论</a:t>
            </a:r>
          </a:p>
        </p:txBody>
      </p:sp>
      <p:sp>
        <p:nvSpPr>
          <p:cNvPr id="30" name="文本框 29"/>
          <p:cNvSpPr txBox="1"/>
          <p:nvPr/>
        </p:nvSpPr>
        <p:spPr>
          <a:xfrm>
            <a:off x="5724000" y="2977303"/>
            <a:ext cx="5742620" cy="400110"/>
          </a:xfrm>
          <a:prstGeom prst="rect">
            <a:avLst/>
          </a:prstGeom>
          <a:noFill/>
        </p:spPr>
        <p:txBody>
          <a:bodyPr wrap="square" rtlCol="0">
            <a:spAutoFit/>
          </a:bodyPr>
          <a:lstStyle/>
          <a:p>
            <a:r>
              <a:rPr lang="en-US" altLang="zh-CN" sz="2000" spc="600" dirty="0">
                <a:solidFill>
                  <a:schemeClr val="bg1"/>
                </a:solidFill>
                <a:latin typeface="微软雅黑" panose="020B0503020204020204" pitchFamily="34" charset="-122"/>
                <a:ea typeface="微软雅黑" panose="020B0503020204020204" pitchFamily="34" charset="-122"/>
              </a:rPr>
              <a:t>Analysis and discussion </a:t>
            </a:r>
            <a:endParaRPr lang="zh-CN" altLang="en-US" sz="2000"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7001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4"/>
                                        </p:tgtEl>
                                        <p:attrNameLst>
                                          <p:attrName>ppt_y</p:attrName>
                                        </p:attrNameLst>
                                      </p:cBhvr>
                                      <p:tavLst>
                                        <p:tav tm="0">
                                          <p:val>
                                            <p:strVal val="#ppt_y"/>
                                          </p:val>
                                        </p:tav>
                                        <p:tav tm="100000">
                                          <p:val>
                                            <p:strVal val="#ppt_y"/>
                                          </p:val>
                                        </p:tav>
                                      </p:tavLst>
                                    </p:anim>
                                    <p:anim calcmode="lin" valueType="num">
                                      <p:cBhvr>
                                        <p:cTn id="1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4"/>
                                        </p:tgtEl>
                                      </p:cBhvr>
                                    </p:animEffect>
                                  </p:childTnLst>
                                </p:cTn>
                              </p:par>
                            </p:childTnLst>
                          </p:cTn>
                        </p:par>
                        <p:par>
                          <p:cTn id="22" fill="hold">
                            <p:stCondLst>
                              <p:cond delay="1500"/>
                            </p:stCondLst>
                            <p:childTnLst>
                              <p:par>
                                <p:cTn id="23" presetID="12" presetClass="entr" presetSubtype="4"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p:tgtEl>
                                          <p:spTgt spid="26"/>
                                        </p:tgtEl>
                                        <p:attrNameLst>
                                          <p:attrName>ppt_y</p:attrName>
                                        </p:attrNameLst>
                                      </p:cBhvr>
                                      <p:tavLst>
                                        <p:tav tm="0">
                                          <p:val>
                                            <p:strVal val="#ppt_y+#ppt_h*1.125000"/>
                                          </p:val>
                                        </p:tav>
                                        <p:tav tm="100000">
                                          <p:val>
                                            <p:strVal val="#ppt_y"/>
                                          </p:val>
                                        </p:tav>
                                      </p:tavLst>
                                    </p:anim>
                                    <p:animEffect transition="in" filter="wipe(up)">
                                      <p:cBhvr>
                                        <p:cTn id="26" dur="500"/>
                                        <p:tgtEl>
                                          <p:spTgt spid="26"/>
                                        </p:tgtEl>
                                      </p:cBhvr>
                                    </p:animEffect>
                                  </p:childTnLst>
                                </p:cTn>
                              </p:par>
                            </p:childTnLst>
                          </p:cTn>
                        </p:par>
                        <p:par>
                          <p:cTn id="27" fill="hold">
                            <p:stCondLst>
                              <p:cond delay="20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9"/>
                                        </p:tgtEl>
                                        <p:attrNameLst>
                                          <p:attrName>ppt_y</p:attrName>
                                        </p:attrNameLst>
                                      </p:cBhvr>
                                      <p:tavLst>
                                        <p:tav tm="0">
                                          <p:val>
                                            <p:strVal val="#ppt_y"/>
                                          </p:val>
                                        </p:tav>
                                        <p:tav tm="100000">
                                          <p:val>
                                            <p:strVal val="#ppt_y"/>
                                          </p:val>
                                        </p:tav>
                                      </p:tavLst>
                                    </p:anim>
                                    <p:anim calcmode="lin" valueType="num">
                                      <p:cBhvr>
                                        <p:cTn id="32"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29"/>
                                        </p:tgtEl>
                                      </p:cBhvr>
                                    </p:animEffect>
                                  </p:childTnLst>
                                </p:cTn>
                              </p:par>
                              <p:par>
                                <p:cTn id="35" presetID="41" presetClass="entr" presetSubtype="0" fill="hold" grpId="0" nodeType="withEffect">
                                  <p:stCondLst>
                                    <p:cond delay="0"/>
                                  </p:stCondLst>
                                  <p:iterate type="lt">
                                    <p:tmPct val="10000"/>
                                  </p:iterate>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30"/>
                                        </p:tgtEl>
                                        <p:attrNameLst>
                                          <p:attrName>ppt_y</p:attrName>
                                        </p:attrNameLst>
                                      </p:cBhvr>
                                      <p:tavLst>
                                        <p:tav tm="0">
                                          <p:val>
                                            <p:strVal val="#ppt_y"/>
                                          </p:val>
                                        </p:tav>
                                        <p:tav tm="100000">
                                          <p:val>
                                            <p:strVal val="#ppt_y"/>
                                          </p:val>
                                        </p:tav>
                                      </p:tavLst>
                                    </p:anim>
                                    <p:anim calcmode="lin" valueType="num">
                                      <p:cBhvr>
                                        <p:cTn id="3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2" grpId="0" animBg="1"/>
      <p:bldP spid="24"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3" name="组合 62"/>
          <p:cNvGrpSpPr/>
          <p:nvPr/>
        </p:nvGrpSpPr>
        <p:grpSpPr>
          <a:xfrm>
            <a:off x="-346237" y="161708"/>
            <a:ext cx="4555040" cy="854080"/>
            <a:chOff x="-521415" y="359583"/>
            <a:chExt cx="5513635" cy="1138773"/>
          </a:xfrm>
        </p:grpSpPr>
        <p:grpSp>
          <p:nvGrpSpPr>
            <p:cNvPr id="64" name="组合 63"/>
            <p:cNvGrpSpPr/>
            <p:nvPr/>
          </p:nvGrpSpPr>
          <p:grpSpPr>
            <a:xfrm>
              <a:off x="1077615" y="359583"/>
              <a:ext cx="3914605" cy="1138773"/>
              <a:chOff x="943570" y="1434700"/>
              <a:chExt cx="3914605" cy="1138773"/>
            </a:xfrm>
          </p:grpSpPr>
          <p:sp>
            <p:nvSpPr>
              <p:cNvPr id="67" name="文本框 66"/>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4</a:t>
                </a:r>
                <a:endParaRPr lang="zh-CN" altLang="en-US" sz="3000" dirty="0">
                  <a:solidFill>
                    <a:srgbClr val="385723"/>
                  </a:solidFill>
                </a:endParaRPr>
              </a:p>
            </p:txBody>
          </p:sp>
          <p:sp>
            <p:nvSpPr>
              <p:cNvPr id="68" name="文本框 67"/>
              <p:cNvSpPr txBox="1"/>
              <p:nvPr/>
            </p:nvSpPr>
            <p:spPr>
              <a:xfrm>
                <a:off x="2696170" y="1886941"/>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分析讨论</a:t>
                </a:r>
              </a:p>
            </p:txBody>
          </p:sp>
        </p:grpSp>
        <p:sp>
          <p:nvSpPr>
            <p:cNvPr id="65" name="梯形 64"/>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平行四边形 65"/>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33"/>
          <p:cNvGrpSpPr/>
          <p:nvPr/>
        </p:nvGrpSpPr>
        <p:grpSpPr>
          <a:xfrm>
            <a:off x="1026347" y="4911480"/>
            <a:ext cx="4549183" cy="1217612"/>
            <a:chOff x="1005820" y="4768059"/>
            <a:chExt cx="4549183" cy="1217612"/>
          </a:xfrm>
        </p:grpSpPr>
        <p:sp>
          <p:nvSpPr>
            <p:cNvPr id="75" name="文本框 9"/>
            <p:cNvSpPr txBox="1">
              <a:spLocks noChangeArrowheads="1"/>
            </p:cNvSpPr>
            <p:nvPr/>
          </p:nvSpPr>
          <p:spPr bwMode="auto">
            <a:xfrm>
              <a:off x="2176803" y="5228434"/>
              <a:ext cx="3378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r>
                <a:rPr lang="zh-CN" altLang="en-US" sz="1800" dirty="0">
                  <a:solidFill>
                    <a:schemeClr val="bg1">
                      <a:lumMod val="50000"/>
                    </a:schemeClr>
                  </a:solidFill>
                </a:rPr>
                <a:t>请在这里添加相应的文字内容请在这里添加相应的文字内容</a:t>
              </a:r>
            </a:p>
          </p:txBody>
        </p:sp>
        <p:sp>
          <p:nvSpPr>
            <p:cNvPr id="76" name="文本框 10"/>
            <p:cNvSpPr txBox="1">
              <a:spLocks noChangeArrowheads="1"/>
            </p:cNvSpPr>
            <p:nvPr/>
          </p:nvSpPr>
          <p:spPr bwMode="auto">
            <a:xfrm>
              <a:off x="2176803" y="4768059"/>
              <a:ext cx="203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a:solidFill>
                    <a:schemeClr val="bg1">
                      <a:lumMod val="50000"/>
                    </a:schemeClr>
                  </a:solidFill>
                </a:rPr>
                <a:t>这里添加标题</a:t>
              </a:r>
            </a:p>
          </p:txBody>
        </p:sp>
        <p:grpSp>
          <p:nvGrpSpPr>
            <p:cNvPr id="126" name="组合 125"/>
            <p:cNvGrpSpPr/>
            <p:nvPr/>
          </p:nvGrpSpPr>
          <p:grpSpPr>
            <a:xfrm>
              <a:off x="1005820" y="4873697"/>
              <a:ext cx="983179" cy="987807"/>
              <a:chOff x="5160283" y="1885951"/>
              <a:chExt cx="893763" cy="800100"/>
            </a:xfrm>
          </p:grpSpPr>
          <p:sp>
            <p:nvSpPr>
              <p:cNvPr id="83" name="Freeform 60"/>
              <p:cNvSpPr>
                <a:spLocks/>
              </p:cNvSpPr>
              <p:nvPr/>
            </p:nvSpPr>
            <p:spPr bwMode="auto">
              <a:xfrm>
                <a:off x="5160283" y="2400301"/>
                <a:ext cx="552450" cy="285750"/>
              </a:xfrm>
              <a:custGeom>
                <a:avLst/>
                <a:gdLst>
                  <a:gd name="T0" fmla="*/ 99 w 147"/>
                  <a:gd name="T1" fmla="*/ 0 h 76"/>
                  <a:gd name="T2" fmla="*/ 86 w 147"/>
                  <a:gd name="T3" fmla="*/ 35 h 76"/>
                  <a:gd name="T4" fmla="*/ 84 w 147"/>
                  <a:gd name="T5" fmla="*/ 35 h 76"/>
                  <a:gd name="T6" fmla="*/ 80 w 147"/>
                  <a:gd name="T7" fmla="*/ 20 h 76"/>
                  <a:gd name="T8" fmla="*/ 81 w 147"/>
                  <a:gd name="T9" fmla="*/ 13 h 76"/>
                  <a:gd name="T10" fmla="*/ 83 w 147"/>
                  <a:gd name="T11" fmla="*/ 12 h 76"/>
                  <a:gd name="T12" fmla="*/ 83 w 147"/>
                  <a:gd name="T13" fmla="*/ 6 h 76"/>
                  <a:gd name="T14" fmla="*/ 77 w 147"/>
                  <a:gd name="T15" fmla="*/ 1 h 76"/>
                  <a:gd name="T16" fmla="*/ 77 w 147"/>
                  <a:gd name="T17" fmla="*/ 1 h 76"/>
                  <a:gd name="T18" fmla="*/ 70 w 147"/>
                  <a:gd name="T19" fmla="*/ 1 h 76"/>
                  <a:gd name="T20" fmla="*/ 70 w 147"/>
                  <a:gd name="T21" fmla="*/ 1 h 76"/>
                  <a:gd name="T22" fmla="*/ 64 w 147"/>
                  <a:gd name="T23" fmla="*/ 6 h 76"/>
                  <a:gd name="T24" fmla="*/ 64 w 147"/>
                  <a:gd name="T25" fmla="*/ 12 h 76"/>
                  <a:gd name="T26" fmla="*/ 66 w 147"/>
                  <a:gd name="T27" fmla="*/ 13 h 76"/>
                  <a:gd name="T28" fmla="*/ 68 w 147"/>
                  <a:gd name="T29" fmla="*/ 20 h 76"/>
                  <a:gd name="T30" fmla="*/ 64 w 147"/>
                  <a:gd name="T31" fmla="*/ 35 h 76"/>
                  <a:gd name="T32" fmla="*/ 62 w 147"/>
                  <a:gd name="T33" fmla="*/ 35 h 76"/>
                  <a:gd name="T34" fmla="*/ 48 w 147"/>
                  <a:gd name="T35" fmla="*/ 0 h 76"/>
                  <a:gd name="T36" fmla="*/ 5 w 147"/>
                  <a:gd name="T37" fmla="*/ 49 h 76"/>
                  <a:gd name="T38" fmla="*/ 2 w 147"/>
                  <a:gd name="T39" fmla="*/ 60 h 76"/>
                  <a:gd name="T40" fmla="*/ 9 w 147"/>
                  <a:gd name="T41" fmla="*/ 71 h 76"/>
                  <a:gd name="T42" fmla="*/ 74 w 147"/>
                  <a:gd name="T43" fmla="*/ 76 h 76"/>
                  <a:gd name="T44" fmla="*/ 138 w 147"/>
                  <a:gd name="T45" fmla="*/ 71 h 76"/>
                  <a:gd name="T46" fmla="*/ 146 w 147"/>
                  <a:gd name="T47" fmla="*/ 60 h 76"/>
                  <a:gd name="T48" fmla="*/ 143 w 147"/>
                  <a:gd name="T49" fmla="*/ 51 h 76"/>
                  <a:gd name="T50" fmla="*/ 99 w 147"/>
                  <a:gd name="T5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76">
                    <a:moveTo>
                      <a:pt x="99" y="0"/>
                    </a:moveTo>
                    <a:cubicBezTo>
                      <a:pt x="86" y="35"/>
                      <a:pt x="86" y="35"/>
                      <a:pt x="86" y="35"/>
                    </a:cubicBezTo>
                    <a:cubicBezTo>
                      <a:pt x="85" y="37"/>
                      <a:pt x="84" y="37"/>
                      <a:pt x="84" y="35"/>
                    </a:cubicBezTo>
                    <a:cubicBezTo>
                      <a:pt x="80" y="20"/>
                      <a:pt x="80" y="20"/>
                      <a:pt x="80" y="20"/>
                    </a:cubicBezTo>
                    <a:cubicBezTo>
                      <a:pt x="79" y="18"/>
                      <a:pt x="80" y="15"/>
                      <a:pt x="81" y="13"/>
                    </a:cubicBezTo>
                    <a:cubicBezTo>
                      <a:pt x="83" y="12"/>
                      <a:pt x="83" y="12"/>
                      <a:pt x="83" y="12"/>
                    </a:cubicBezTo>
                    <a:cubicBezTo>
                      <a:pt x="84" y="10"/>
                      <a:pt x="85" y="7"/>
                      <a:pt x="83" y="6"/>
                    </a:cubicBezTo>
                    <a:cubicBezTo>
                      <a:pt x="82" y="4"/>
                      <a:pt x="80" y="2"/>
                      <a:pt x="77" y="1"/>
                    </a:cubicBezTo>
                    <a:cubicBezTo>
                      <a:pt x="77" y="1"/>
                      <a:pt x="77" y="1"/>
                      <a:pt x="77" y="1"/>
                    </a:cubicBezTo>
                    <a:cubicBezTo>
                      <a:pt x="75" y="0"/>
                      <a:pt x="72" y="0"/>
                      <a:pt x="70" y="1"/>
                    </a:cubicBezTo>
                    <a:cubicBezTo>
                      <a:pt x="70" y="1"/>
                      <a:pt x="70" y="1"/>
                      <a:pt x="70" y="1"/>
                    </a:cubicBezTo>
                    <a:cubicBezTo>
                      <a:pt x="68" y="2"/>
                      <a:pt x="65" y="4"/>
                      <a:pt x="64" y="6"/>
                    </a:cubicBezTo>
                    <a:cubicBezTo>
                      <a:pt x="63" y="7"/>
                      <a:pt x="63" y="10"/>
                      <a:pt x="64" y="12"/>
                    </a:cubicBezTo>
                    <a:cubicBezTo>
                      <a:pt x="66" y="13"/>
                      <a:pt x="66" y="13"/>
                      <a:pt x="66" y="13"/>
                    </a:cubicBezTo>
                    <a:cubicBezTo>
                      <a:pt x="67" y="15"/>
                      <a:pt x="68" y="18"/>
                      <a:pt x="68" y="20"/>
                    </a:cubicBezTo>
                    <a:cubicBezTo>
                      <a:pt x="64" y="35"/>
                      <a:pt x="64" y="35"/>
                      <a:pt x="64" y="35"/>
                    </a:cubicBezTo>
                    <a:cubicBezTo>
                      <a:pt x="63" y="37"/>
                      <a:pt x="62" y="37"/>
                      <a:pt x="62" y="35"/>
                    </a:cubicBezTo>
                    <a:cubicBezTo>
                      <a:pt x="48" y="0"/>
                      <a:pt x="48" y="0"/>
                      <a:pt x="48" y="0"/>
                    </a:cubicBezTo>
                    <a:cubicBezTo>
                      <a:pt x="25" y="8"/>
                      <a:pt x="12" y="27"/>
                      <a:pt x="5" y="49"/>
                    </a:cubicBezTo>
                    <a:cubicBezTo>
                      <a:pt x="3" y="55"/>
                      <a:pt x="2" y="60"/>
                      <a:pt x="2" y="60"/>
                    </a:cubicBezTo>
                    <a:cubicBezTo>
                      <a:pt x="0" y="65"/>
                      <a:pt x="4" y="70"/>
                      <a:pt x="9" y="71"/>
                    </a:cubicBezTo>
                    <a:cubicBezTo>
                      <a:pt x="9" y="71"/>
                      <a:pt x="33" y="76"/>
                      <a:pt x="74" y="76"/>
                    </a:cubicBezTo>
                    <a:cubicBezTo>
                      <a:pt x="114" y="76"/>
                      <a:pt x="138" y="71"/>
                      <a:pt x="138" y="71"/>
                    </a:cubicBezTo>
                    <a:cubicBezTo>
                      <a:pt x="144" y="70"/>
                      <a:pt x="147" y="65"/>
                      <a:pt x="146" y="60"/>
                    </a:cubicBezTo>
                    <a:cubicBezTo>
                      <a:pt x="146" y="60"/>
                      <a:pt x="145" y="57"/>
                      <a:pt x="143" y="51"/>
                    </a:cubicBezTo>
                    <a:cubicBezTo>
                      <a:pt x="136" y="29"/>
                      <a:pt x="123" y="9"/>
                      <a:pt x="99"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1"/>
              <p:cNvSpPr>
                <a:spLocks noEditPoints="1"/>
              </p:cNvSpPr>
              <p:nvPr/>
            </p:nvSpPr>
            <p:spPr bwMode="auto">
              <a:xfrm>
                <a:off x="5223783" y="1885951"/>
                <a:ext cx="431800" cy="492125"/>
              </a:xfrm>
              <a:custGeom>
                <a:avLst/>
                <a:gdLst>
                  <a:gd name="T0" fmla="*/ 58 w 115"/>
                  <a:gd name="T1" fmla="*/ 131 h 131"/>
                  <a:gd name="T2" fmla="*/ 105 w 115"/>
                  <a:gd name="T3" fmla="*/ 101 h 131"/>
                  <a:gd name="T4" fmla="*/ 101 w 115"/>
                  <a:gd name="T5" fmla="*/ 27 h 131"/>
                  <a:gd name="T6" fmla="*/ 58 w 115"/>
                  <a:gd name="T7" fmla="*/ 0 h 131"/>
                  <a:gd name="T8" fmla="*/ 7 w 115"/>
                  <a:gd name="T9" fmla="*/ 51 h 131"/>
                  <a:gd name="T10" fmla="*/ 0 w 115"/>
                  <a:gd name="T11" fmla="*/ 65 h 131"/>
                  <a:gd name="T12" fmla="*/ 7 w 115"/>
                  <a:gd name="T13" fmla="*/ 79 h 131"/>
                  <a:gd name="T14" fmla="*/ 58 w 115"/>
                  <a:gd name="T15" fmla="*/ 131 h 131"/>
                  <a:gd name="T16" fmla="*/ 11 w 115"/>
                  <a:gd name="T17" fmla="*/ 57 h 131"/>
                  <a:gd name="T18" fmla="*/ 12 w 115"/>
                  <a:gd name="T19" fmla="*/ 56 h 131"/>
                  <a:gd name="T20" fmla="*/ 13 w 115"/>
                  <a:gd name="T21" fmla="*/ 56 h 131"/>
                  <a:gd name="T22" fmla="*/ 46 w 115"/>
                  <a:gd name="T23" fmla="*/ 28 h 131"/>
                  <a:gd name="T24" fmla="*/ 98 w 115"/>
                  <a:gd name="T25" fmla="*/ 35 h 131"/>
                  <a:gd name="T26" fmla="*/ 99 w 115"/>
                  <a:gd name="T27" fmla="*/ 99 h 131"/>
                  <a:gd name="T28" fmla="*/ 58 w 115"/>
                  <a:gd name="T29" fmla="*/ 125 h 131"/>
                  <a:gd name="T30" fmla="*/ 14 w 115"/>
                  <a:gd name="T31" fmla="*/ 77 h 131"/>
                  <a:gd name="T32" fmla="*/ 12 w 115"/>
                  <a:gd name="T33" fmla="*/ 75 h 131"/>
                  <a:gd name="T34" fmla="*/ 11 w 115"/>
                  <a:gd name="T35" fmla="*/ 74 h 131"/>
                  <a:gd name="T36" fmla="*/ 6 w 115"/>
                  <a:gd name="T37" fmla="*/ 65 h 131"/>
                  <a:gd name="T38" fmla="*/ 11 w 115"/>
                  <a:gd name="T39" fmla="*/ 5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131">
                    <a:moveTo>
                      <a:pt x="58" y="131"/>
                    </a:moveTo>
                    <a:cubicBezTo>
                      <a:pt x="74" y="131"/>
                      <a:pt x="93" y="128"/>
                      <a:pt x="105" y="101"/>
                    </a:cubicBezTo>
                    <a:cubicBezTo>
                      <a:pt x="115" y="77"/>
                      <a:pt x="111" y="47"/>
                      <a:pt x="101" y="27"/>
                    </a:cubicBezTo>
                    <a:cubicBezTo>
                      <a:pt x="92" y="9"/>
                      <a:pt x="78" y="0"/>
                      <a:pt x="58" y="0"/>
                    </a:cubicBezTo>
                    <a:cubicBezTo>
                      <a:pt x="40" y="0"/>
                      <a:pt x="11" y="16"/>
                      <a:pt x="7" y="51"/>
                    </a:cubicBezTo>
                    <a:cubicBezTo>
                      <a:pt x="4" y="54"/>
                      <a:pt x="0" y="59"/>
                      <a:pt x="0" y="65"/>
                    </a:cubicBezTo>
                    <a:cubicBezTo>
                      <a:pt x="0" y="72"/>
                      <a:pt x="4" y="77"/>
                      <a:pt x="7" y="79"/>
                    </a:cubicBezTo>
                    <a:cubicBezTo>
                      <a:pt x="10" y="104"/>
                      <a:pt x="36" y="131"/>
                      <a:pt x="58" y="131"/>
                    </a:cubicBezTo>
                    <a:close/>
                    <a:moveTo>
                      <a:pt x="11" y="57"/>
                    </a:moveTo>
                    <a:cubicBezTo>
                      <a:pt x="11" y="56"/>
                      <a:pt x="12" y="56"/>
                      <a:pt x="12" y="56"/>
                    </a:cubicBezTo>
                    <a:cubicBezTo>
                      <a:pt x="12" y="56"/>
                      <a:pt x="12" y="56"/>
                      <a:pt x="13" y="56"/>
                    </a:cubicBezTo>
                    <a:cubicBezTo>
                      <a:pt x="23" y="55"/>
                      <a:pt x="38" y="54"/>
                      <a:pt x="46" y="28"/>
                    </a:cubicBezTo>
                    <a:cubicBezTo>
                      <a:pt x="53" y="45"/>
                      <a:pt x="78" y="17"/>
                      <a:pt x="98" y="35"/>
                    </a:cubicBezTo>
                    <a:cubicBezTo>
                      <a:pt x="105" y="53"/>
                      <a:pt x="108" y="78"/>
                      <a:pt x="99" y="99"/>
                    </a:cubicBezTo>
                    <a:cubicBezTo>
                      <a:pt x="89" y="122"/>
                      <a:pt x="73" y="125"/>
                      <a:pt x="58" y="125"/>
                    </a:cubicBezTo>
                    <a:cubicBezTo>
                      <a:pt x="38" y="125"/>
                      <a:pt x="15" y="99"/>
                      <a:pt x="14" y="77"/>
                    </a:cubicBezTo>
                    <a:cubicBezTo>
                      <a:pt x="13" y="76"/>
                      <a:pt x="13" y="75"/>
                      <a:pt x="12" y="75"/>
                    </a:cubicBezTo>
                    <a:cubicBezTo>
                      <a:pt x="12" y="74"/>
                      <a:pt x="11" y="74"/>
                      <a:pt x="11" y="74"/>
                    </a:cubicBezTo>
                    <a:cubicBezTo>
                      <a:pt x="10" y="73"/>
                      <a:pt x="6" y="70"/>
                      <a:pt x="6" y="65"/>
                    </a:cubicBezTo>
                    <a:cubicBezTo>
                      <a:pt x="6" y="61"/>
                      <a:pt x="10" y="57"/>
                      <a:pt x="11" y="57"/>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63"/>
              <p:cNvSpPr>
                <a:spLocks/>
              </p:cNvSpPr>
              <p:nvPr/>
            </p:nvSpPr>
            <p:spPr bwMode="auto">
              <a:xfrm>
                <a:off x="5727020" y="2625726"/>
                <a:ext cx="44450" cy="52388"/>
              </a:xfrm>
              <a:custGeom>
                <a:avLst/>
                <a:gdLst>
                  <a:gd name="T0" fmla="*/ 3 w 12"/>
                  <a:gd name="T1" fmla="*/ 13 h 14"/>
                  <a:gd name="T2" fmla="*/ 9 w 12"/>
                  <a:gd name="T3" fmla="*/ 11 h 14"/>
                  <a:gd name="T4" fmla="*/ 12 w 12"/>
                  <a:gd name="T5" fmla="*/ 3 h 14"/>
                  <a:gd name="T6" fmla="*/ 5 w 12"/>
                  <a:gd name="T7" fmla="*/ 0 h 14"/>
                  <a:gd name="T8" fmla="*/ 1 w 12"/>
                  <a:gd name="T9" fmla="*/ 8 h 14"/>
                  <a:gd name="T10" fmla="*/ 3 w 12"/>
                  <a:gd name="T11" fmla="*/ 13 h 14"/>
                </a:gdLst>
                <a:ahLst/>
                <a:cxnLst>
                  <a:cxn ang="0">
                    <a:pos x="T0" y="T1"/>
                  </a:cxn>
                  <a:cxn ang="0">
                    <a:pos x="T2" y="T3"/>
                  </a:cxn>
                  <a:cxn ang="0">
                    <a:pos x="T4" y="T5"/>
                  </a:cxn>
                  <a:cxn ang="0">
                    <a:pos x="T6" y="T7"/>
                  </a:cxn>
                  <a:cxn ang="0">
                    <a:pos x="T8" y="T9"/>
                  </a:cxn>
                  <a:cxn ang="0">
                    <a:pos x="T10" y="T11"/>
                  </a:cxn>
                </a:cxnLst>
                <a:rect l="0" t="0" r="r" b="b"/>
                <a:pathLst>
                  <a:path w="12" h="14">
                    <a:moveTo>
                      <a:pt x="3" y="13"/>
                    </a:moveTo>
                    <a:cubicBezTo>
                      <a:pt x="5" y="14"/>
                      <a:pt x="8" y="13"/>
                      <a:pt x="9" y="11"/>
                    </a:cubicBezTo>
                    <a:cubicBezTo>
                      <a:pt x="12" y="3"/>
                      <a:pt x="12" y="3"/>
                      <a:pt x="12" y="3"/>
                    </a:cubicBezTo>
                    <a:cubicBezTo>
                      <a:pt x="10" y="2"/>
                      <a:pt x="7" y="1"/>
                      <a:pt x="5" y="0"/>
                    </a:cubicBezTo>
                    <a:cubicBezTo>
                      <a:pt x="1" y="8"/>
                      <a:pt x="1" y="8"/>
                      <a:pt x="1" y="8"/>
                    </a:cubicBezTo>
                    <a:cubicBezTo>
                      <a:pt x="0" y="10"/>
                      <a:pt x="1" y="12"/>
                      <a:pt x="3" y="13"/>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4"/>
              <p:cNvSpPr>
                <a:spLocks/>
              </p:cNvSpPr>
              <p:nvPr/>
            </p:nvSpPr>
            <p:spPr bwMode="auto">
              <a:xfrm>
                <a:off x="5814333" y="1974851"/>
                <a:ext cx="239713" cy="500063"/>
              </a:xfrm>
              <a:custGeom>
                <a:avLst/>
                <a:gdLst>
                  <a:gd name="T0" fmla="*/ 8 w 64"/>
                  <a:gd name="T1" fmla="*/ 133 h 133"/>
                  <a:gd name="T2" fmla="*/ 63 w 64"/>
                  <a:gd name="T3" fmla="*/ 6 h 133"/>
                  <a:gd name="T4" fmla="*/ 61 w 64"/>
                  <a:gd name="T5" fmla="*/ 1 h 133"/>
                  <a:gd name="T6" fmla="*/ 56 w 64"/>
                  <a:gd name="T7" fmla="*/ 3 h 133"/>
                  <a:gd name="T8" fmla="*/ 0 w 64"/>
                  <a:gd name="T9" fmla="*/ 130 h 133"/>
                  <a:gd name="T10" fmla="*/ 2 w 64"/>
                  <a:gd name="T11" fmla="*/ 131 h 133"/>
                  <a:gd name="T12" fmla="*/ 8 w 64"/>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64" h="133">
                    <a:moveTo>
                      <a:pt x="8" y="133"/>
                    </a:moveTo>
                    <a:cubicBezTo>
                      <a:pt x="63" y="6"/>
                      <a:pt x="63" y="6"/>
                      <a:pt x="63" y="6"/>
                    </a:cubicBezTo>
                    <a:cubicBezTo>
                      <a:pt x="64" y="4"/>
                      <a:pt x="63" y="2"/>
                      <a:pt x="61" y="1"/>
                    </a:cubicBezTo>
                    <a:cubicBezTo>
                      <a:pt x="59" y="0"/>
                      <a:pt x="57" y="1"/>
                      <a:pt x="56" y="3"/>
                    </a:cubicBezTo>
                    <a:cubicBezTo>
                      <a:pt x="0" y="130"/>
                      <a:pt x="0" y="130"/>
                      <a:pt x="0" y="130"/>
                    </a:cubicBezTo>
                    <a:cubicBezTo>
                      <a:pt x="1" y="130"/>
                      <a:pt x="2" y="131"/>
                      <a:pt x="2" y="131"/>
                    </a:cubicBezTo>
                    <a:cubicBezTo>
                      <a:pt x="4" y="132"/>
                      <a:pt x="6" y="133"/>
                      <a:pt x="8" y="133"/>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5"/>
              <p:cNvSpPr>
                <a:spLocks/>
              </p:cNvSpPr>
              <p:nvPr/>
            </p:nvSpPr>
            <p:spPr bwMode="auto">
              <a:xfrm>
                <a:off x="5730195" y="2474913"/>
                <a:ext cx="139700" cy="153988"/>
              </a:xfrm>
              <a:custGeom>
                <a:avLst/>
                <a:gdLst>
                  <a:gd name="T0" fmla="*/ 15 w 37"/>
                  <a:gd name="T1" fmla="*/ 40 h 41"/>
                  <a:gd name="T2" fmla="*/ 25 w 37"/>
                  <a:gd name="T3" fmla="*/ 37 h 41"/>
                  <a:gd name="T4" fmla="*/ 24 w 37"/>
                  <a:gd name="T5" fmla="*/ 30 h 41"/>
                  <a:gd name="T6" fmla="*/ 30 w 37"/>
                  <a:gd name="T7" fmla="*/ 26 h 41"/>
                  <a:gd name="T8" fmla="*/ 29 w 37"/>
                  <a:gd name="T9" fmla="*/ 19 h 41"/>
                  <a:gd name="T10" fmla="*/ 35 w 37"/>
                  <a:gd name="T11" fmla="*/ 15 h 41"/>
                  <a:gd name="T12" fmla="*/ 30 w 37"/>
                  <a:gd name="T13" fmla="*/ 6 h 41"/>
                  <a:gd name="T14" fmla="*/ 20 w 37"/>
                  <a:gd name="T15" fmla="*/ 1 h 41"/>
                  <a:gd name="T16" fmla="*/ 20 w 37"/>
                  <a:gd name="T17" fmla="*/ 1 h 41"/>
                  <a:gd name="T18" fmla="*/ 20 w 37"/>
                  <a:gd name="T19" fmla="*/ 1 h 41"/>
                  <a:gd name="T20" fmla="*/ 20 w 37"/>
                  <a:gd name="T21" fmla="*/ 1 h 41"/>
                  <a:gd name="T22" fmla="*/ 10 w 37"/>
                  <a:gd name="T23" fmla="*/ 3 h 41"/>
                  <a:gd name="T24" fmla="*/ 0 w 37"/>
                  <a:gd name="T25" fmla="*/ 24 h 41"/>
                  <a:gd name="T26" fmla="*/ 5 w 37"/>
                  <a:gd name="T27" fmla="*/ 35 h 41"/>
                  <a:gd name="T28" fmla="*/ 15 w 37"/>
                  <a:gd name="T29"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1">
                    <a:moveTo>
                      <a:pt x="15" y="40"/>
                    </a:moveTo>
                    <a:cubicBezTo>
                      <a:pt x="19" y="41"/>
                      <a:pt x="24" y="40"/>
                      <a:pt x="25" y="37"/>
                    </a:cubicBezTo>
                    <a:cubicBezTo>
                      <a:pt x="26" y="35"/>
                      <a:pt x="26" y="32"/>
                      <a:pt x="24" y="30"/>
                    </a:cubicBezTo>
                    <a:cubicBezTo>
                      <a:pt x="27" y="30"/>
                      <a:pt x="29" y="28"/>
                      <a:pt x="30" y="26"/>
                    </a:cubicBezTo>
                    <a:cubicBezTo>
                      <a:pt x="31" y="24"/>
                      <a:pt x="31" y="21"/>
                      <a:pt x="29" y="19"/>
                    </a:cubicBezTo>
                    <a:cubicBezTo>
                      <a:pt x="32" y="19"/>
                      <a:pt x="34" y="17"/>
                      <a:pt x="35" y="15"/>
                    </a:cubicBezTo>
                    <a:cubicBezTo>
                      <a:pt x="37" y="11"/>
                      <a:pt x="35" y="9"/>
                      <a:pt x="30" y="6"/>
                    </a:cubicBezTo>
                    <a:cubicBezTo>
                      <a:pt x="26" y="3"/>
                      <a:pt x="20" y="1"/>
                      <a:pt x="20" y="1"/>
                    </a:cubicBezTo>
                    <a:cubicBezTo>
                      <a:pt x="20" y="1"/>
                      <a:pt x="20" y="1"/>
                      <a:pt x="20" y="1"/>
                    </a:cubicBezTo>
                    <a:cubicBezTo>
                      <a:pt x="20" y="1"/>
                      <a:pt x="20" y="1"/>
                      <a:pt x="20" y="1"/>
                    </a:cubicBezTo>
                    <a:cubicBezTo>
                      <a:pt x="20" y="1"/>
                      <a:pt x="24" y="2"/>
                      <a:pt x="20" y="1"/>
                    </a:cubicBezTo>
                    <a:cubicBezTo>
                      <a:pt x="15" y="0"/>
                      <a:pt x="12" y="1"/>
                      <a:pt x="10" y="3"/>
                    </a:cubicBezTo>
                    <a:cubicBezTo>
                      <a:pt x="2" y="13"/>
                      <a:pt x="2" y="20"/>
                      <a:pt x="0" y="24"/>
                    </a:cubicBezTo>
                    <a:cubicBezTo>
                      <a:pt x="0" y="28"/>
                      <a:pt x="2" y="33"/>
                      <a:pt x="5" y="35"/>
                    </a:cubicBezTo>
                    <a:cubicBezTo>
                      <a:pt x="7" y="37"/>
                      <a:pt x="12" y="39"/>
                      <a:pt x="15" y="4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32" name="组合 131"/>
          <p:cNvGrpSpPr/>
          <p:nvPr/>
        </p:nvGrpSpPr>
        <p:grpSpPr>
          <a:xfrm>
            <a:off x="839869" y="1472409"/>
            <a:ext cx="4715134" cy="1219200"/>
            <a:chOff x="839869" y="1472409"/>
            <a:chExt cx="4715134" cy="1219200"/>
          </a:xfrm>
        </p:grpSpPr>
        <p:sp>
          <p:nvSpPr>
            <p:cNvPr id="71" name="文本框 5"/>
            <p:cNvSpPr txBox="1">
              <a:spLocks noChangeArrowheads="1"/>
            </p:cNvSpPr>
            <p:nvPr/>
          </p:nvSpPr>
          <p:spPr bwMode="auto">
            <a:xfrm>
              <a:off x="2176803" y="1934371"/>
              <a:ext cx="33782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r>
                <a:rPr lang="zh-CN" altLang="en-US" sz="1800" dirty="0">
                  <a:solidFill>
                    <a:schemeClr val="bg1">
                      <a:lumMod val="50000"/>
                    </a:schemeClr>
                  </a:solidFill>
                </a:rPr>
                <a:t>请在这里添加相应的文字内容请在这里添加相应的文字内容</a:t>
              </a:r>
            </a:p>
          </p:txBody>
        </p:sp>
        <p:sp>
          <p:nvSpPr>
            <p:cNvPr id="72" name="文本框 6"/>
            <p:cNvSpPr txBox="1">
              <a:spLocks noChangeArrowheads="1"/>
            </p:cNvSpPr>
            <p:nvPr/>
          </p:nvSpPr>
          <p:spPr bwMode="auto">
            <a:xfrm>
              <a:off x="2176803" y="1472409"/>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chemeClr val="bg1">
                      <a:lumMod val="50000"/>
                    </a:schemeClr>
                  </a:solidFill>
                </a:rPr>
                <a:t>这里添加标题</a:t>
              </a:r>
            </a:p>
          </p:txBody>
        </p:sp>
        <p:grpSp>
          <p:nvGrpSpPr>
            <p:cNvPr id="111" name="组合 110"/>
            <p:cNvGrpSpPr/>
            <p:nvPr/>
          </p:nvGrpSpPr>
          <p:grpSpPr>
            <a:xfrm>
              <a:off x="839869" y="1677892"/>
              <a:ext cx="1012544" cy="999088"/>
              <a:chOff x="7514545" y="1749426"/>
              <a:chExt cx="955675" cy="942975"/>
            </a:xfrm>
            <a:solidFill>
              <a:schemeClr val="bg1">
                <a:lumMod val="50000"/>
              </a:schemeClr>
            </a:solidFill>
          </p:grpSpPr>
          <p:sp>
            <p:nvSpPr>
              <p:cNvPr id="112" name="Freeform 90"/>
              <p:cNvSpPr>
                <a:spLocks/>
              </p:cNvSpPr>
              <p:nvPr/>
            </p:nvSpPr>
            <p:spPr bwMode="auto">
              <a:xfrm>
                <a:off x="7879670" y="2219326"/>
                <a:ext cx="376238" cy="233363"/>
              </a:xfrm>
              <a:custGeom>
                <a:avLst/>
                <a:gdLst>
                  <a:gd name="T0" fmla="*/ 100 w 100"/>
                  <a:gd name="T1" fmla="*/ 45 h 62"/>
                  <a:gd name="T2" fmla="*/ 98 w 100"/>
                  <a:gd name="T3" fmla="*/ 35 h 62"/>
                  <a:gd name="T4" fmla="*/ 68 w 100"/>
                  <a:gd name="T5" fmla="*/ 0 h 62"/>
                  <a:gd name="T6" fmla="*/ 59 w 100"/>
                  <a:gd name="T7" fmla="*/ 24 h 62"/>
                  <a:gd name="T8" fmla="*/ 57 w 100"/>
                  <a:gd name="T9" fmla="*/ 24 h 62"/>
                  <a:gd name="T10" fmla="*/ 55 w 100"/>
                  <a:gd name="T11" fmla="*/ 14 h 62"/>
                  <a:gd name="T12" fmla="*/ 56 w 100"/>
                  <a:gd name="T13" fmla="*/ 10 h 62"/>
                  <a:gd name="T14" fmla="*/ 57 w 100"/>
                  <a:gd name="T15" fmla="*/ 8 h 62"/>
                  <a:gd name="T16" fmla="*/ 57 w 100"/>
                  <a:gd name="T17" fmla="*/ 4 h 62"/>
                  <a:gd name="T18" fmla="*/ 53 w 100"/>
                  <a:gd name="T19" fmla="*/ 1 h 62"/>
                  <a:gd name="T20" fmla="*/ 53 w 100"/>
                  <a:gd name="T21" fmla="*/ 1 h 62"/>
                  <a:gd name="T22" fmla="*/ 48 w 100"/>
                  <a:gd name="T23" fmla="*/ 1 h 62"/>
                  <a:gd name="T24" fmla="*/ 48 w 100"/>
                  <a:gd name="T25" fmla="*/ 1 h 62"/>
                  <a:gd name="T26" fmla="*/ 44 w 100"/>
                  <a:gd name="T27" fmla="*/ 4 h 62"/>
                  <a:gd name="T28" fmla="*/ 44 w 100"/>
                  <a:gd name="T29" fmla="*/ 8 h 62"/>
                  <a:gd name="T30" fmla="*/ 45 w 100"/>
                  <a:gd name="T31" fmla="*/ 10 h 62"/>
                  <a:gd name="T32" fmla="*/ 46 w 100"/>
                  <a:gd name="T33" fmla="*/ 14 h 62"/>
                  <a:gd name="T34" fmla="*/ 44 w 100"/>
                  <a:gd name="T35" fmla="*/ 24 h 62"/>
                  <a:gd name="T36" fmla="*/ 42 w 100"/>
                  <a:gd name="T37" fmla="*/ 24 h 62"/>
                  <a:gd name="T38" fmla="*/ 33 w 100"/>
                  <a:gd name="T39" fmla="*/ 0 h 62"/>
                  <a:gd name="T40" fmla="*/ 3 w 100"/>
                  <a:gd name="T41" fmla="*/ 33 h 62"/>
                  <a:gd name="T42" fmla="*/ 0 w 100"/>
                  <a:gd name="T43" fmla="*/ 45 h 62"/>
                  <a:gd name="T44" fmla="*/ 50 w 100"/>
                  <a:gd name="T45" fmla="*/ 62 h 62"/>
                  <a:gd name="T46" fmla="*/ 100 w 100"/>
                  <a:gd name="T47"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62">
                    <a:moveTo>
                      <a:pt x="100" y="45"/>
                    </a:moveTo>
                    <a:cubicBezTo>
                      <a:pt x="99" y="41"/>
                      <a:pt x="98" y="37"/>
                      <a:pt x="98" y="35"/>
                    </a:cubicBezTo>
                    <a:cubicBezTo>
                      <a:pt x="93" y="20"/>
                      <a:pt x="84" y="6"/>
                      <a:pt x="68" y="0"/>
                    </a:cubicBezTo>
                    <a:cubicBezTo>
                      <a:pt x="59" y="24"/>
                      <a:pt x="59" y="24"/>
                      <a:pt x="59" y="24"/>
                    </a:cubicBezTo>
                    <a:cubicBezTo>
                      <a:pt x="58" y="26"/>
                      <a:pt x="57" y="26"/>
                      <a:pt x="57" y="24"/>
                    </a:cubicBezTo>
                    <a:cubicBezTo>
                      <a:pt x="55" y="14"/>
                      <a:pt x="55" y="14"/>
                      <a:pt x="55" y="14"/>
                    </a:cubicBezTo>
                    <a:cubicBezTo>
                      <a:pt x="54" y="13"/>
                      <a:pt x="55" y="11"/>
                      <a:pt x="56" y="10"/>
                    </a:cubicBezTo>
                    <a:cubicBezTo>
                      <a:pt x="57" y="8"/>
                      <a:pt x="57" y="8"/>
                      <a:pt x="57" y="8"/>
                    </a:cubicBezTo>
                    <a:cubicBezTo>
                      <a:pt x="58" y="7"/>
                      <a:pt x="58" y="5"/>
                      <a:pt x="57" y="4"/>
                    </a:cubicBezTo>
                    <a:cubicBezTo>
                      <a:pt x="56" y="3"/>
                      <a:pt x="54" y="2"/>
                      <a:pt x="53" y="1"/>
                    </a:cubicBezTo>
                    <a:cubicBezTo>
                      <a:pt x="53" y="1"/>
                      <a:pt x="53" y="1"/>
                      <a:pt x="53" y="1"/>
                    </a:cubicBezTo>
                    <a:cubicBezTo>
                      <a:pt x="51" y="1"/>
                      <a:pt x="49" y="1"/>
                      <a:pt x="48" y="1"/>
                    </a:cubicBezTo>
                    <a:cubicBezTo>
                      <a:pt x="48" y="1"/>
                      <a:pt x="48" y="1"/>
                      <a:pt x="48" y="1"/>
                    </a:cubicBezTo>
                    <a:cubicBezTo>
                      <a:pt x="46" y="2"/>
                      <a:pt x="44" y="3"/>
                      <a:pt x="44" y="4"/>
                    </a:cubicBezTo>
                    <a:cubicBezTo>
                      <a:pt x="43" y="5"/>
                      <a:pt x="43" y="7"/>
                      <a:pt x="44" y="8"/>
                    </a:cubicBezTo>
                    <a:cubicBezTo>
                      <a:pt x="45" y="10"/>
                      <a:pt x="45" y="10"/>
                      <a:pt x="45" y="10"/>
                    </a:cubicBezTo>
                    <a:cubicBezTo>
                      <a:pt x="46" y="11"/>
                      <a:pt x="46" y="13"/>
                      <a:pt x="46" y="14"/>
                    </a:cubicBezTo>
                    <a:cubicBezTo>
                      <a:pt x="44" y="24"/>
                      <a:pt x="44" y="24"/>
                      <a:pt x="44" y="24"/>
                    </a:cubicBezTo>
                    <a:cubicBezTo>
                      <a:pt x="43" y="26"/>
                      <a:pt x="43" y="26"/>
                      <a:pt x="42" y="24"/>
                    </a:cubicBezTo>
                    <a:cubicBezTo>
                      <a:pt x="33" y="0"/>
                      <a:pt x="33" y="0"/>
                      <a:pt x="33" y="0"/>
                    </a:cubicBezTo>
                    <a:cubicBezTo>
                      <a:pt x="17" y="6"/>
                      <a:pt x="8" y="19"/>
                      <a:pt x="3" y="33"/>
                    </a:cubicBezTo>
                    <a:cubicBezTo>
                      <a:pt x="3" y="35"/>
                      <a:pt x="1" y="40"/>
                      <a:pt x="0" y="45"/>
                    </a:cubicBezTo>
                    <a:cubicBezTo>
                      <a:pt x="14" y="56"/>
                      <a:pt x="31" y="62"/>
                      <a:pt x="50" y="62"/>
                    </a:cubicBezTo>
                    <a:cubicBezTo>
                      <a:pt x="69" y="62"/>
                      <a:pt x="87" y="56"/>
                      <a:pt x="10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91"/>
              <p:cNvSpPr>
                <a:spLocks noEditPoints="1"/>
              </p:cNvSpPr>
              <p:nvPr/>
            </p:nvSpPr>
            <p:spPr bwMode="auto">
              <a:xfrm>
                <a:off x="7906658" y="1870076"/>
                <a:ext cx="322263" cy="334963"/>
              </a:xfrm>
              <a:custGeom>
                <a:avLst/>
                <a:gdLst>
                  <a:gd name="T0" fmla="*/ 9 w 86"/>
                  <a:gd name="T1" fmla="*/ 55 h 89"/>
                  <a:gd name="T2" fmla="*/ 43 w 86"/>
                  <a:gd name="T3" fmla="*/ 89 h 89"/>
                  <a:gd name="T4" fmla="*/ 78 w 86"/>
                  <a:gd name="T5" fmla="*/ 55 h 89"/>
                  <a:gd name="T6" fmla="*/ 82 w 86"/>
                  <a:gd name="T7" fmla="*/ 53 h 89"/>
                  <a:gd name="T8" fmla="*/ 86 w 86"/>
                  <a:gd name="T9" fmla="*/ 45 h 89"/>
                  <a:gd name="T10" fmla="*/ 78 w 86"/>
                  <a:gd name="T11" fmla="*/ 34 h 89"/>
                  <a:gd name="T12" fmla="*/ 71 w 86"/>
                  <a:gd name="T13" fmla="*/ 10 h 89"/>
                  <a:gd name="T14" fmla="*/ 71 w 86"/>
                  <a:gd name="T15" fmla="*/ 9 h 89"/>
                  <a:gd name="T16" fmla="*/ 43 w 86"/>
                  <a:gd name="T17" fmla="*/ 0 h 89"/>
                  <a:gd name="T18" fmla="*/ 9 w 86"/>
                  <a:gd name="T19" fmla="*/ 34 h 89"/>
                  <a:gd name="T20" fmla="*/ 0 w 86"/>
                  <a:gd name="T21" fmla="*/ 45 h 89"/>
                  <a:gd name="T22" fmla="*/ 9 w 86"/>
                  <a:gd name="T23" fmla="*/ 55 h 89"/>
                  <a:gd name="T24" fmla="*/ 11 w 86"/>
                  <a:gd name="T25" fmla="*/ 39 h 89"/>
                  <a:gd name="T26" fmla="*/ 12 w 86"/>
                  <a:gd name="T27" fmla="*/ 38 h 89"/>
                  <a:gd name="T28" fmla="*/ 13 w 86"/>
                  <a:gd name="T29" fmla="*/ 37 h 89"/>
                  <a:gd name="T30" fmla="*/ 14 w 86"/>
                  <a:gd name="T31" fmla="*/ 26 h 89"/>
                  <a:gd name="T32" fmla="*/ 23 w 86"/>
                  <a:gd name="T33" fmla="*/ 19 h 89"/>
                  <a:gd name="T34" fmla="*/ 71 w 86"/>
                  <a:gd name="T35" fmla="*/ 19 h 89"/>
                  <a:gd name="T36" fmla="*/ 74 w 86"/>
                  <a:gd name="T37" fmla="*/ 37 h 89"/>
                  <a:gd name="T38" fmla="*/ 74 w 86"/>
                  <a:gd name="T39" fmla="*/ 38 h 89"/>
                  <a:gd name="T40" fmla="*/ 76 w 86"/>
                  <a:gd name="T41" fmla="*/ 39 h 89"/>
                  <a:gd name="T42" fmla="*/ 82 w 86"/>
                  <a:gd name="T43" fmla="*/ 45 h 89"/>
                  <a:gd name="T44" fmla="*/ 79 w 86"/>
                  <a:gd name="T45" fmla="*/ 49 h 89"/>
                  <a:gd name="T46" fmla="*/ 76 w 86"/>
                  <a:gd name="T47" fmla="*/ 51 h 89"/>
                  <a:gd name="T48" fmla="*/ 75 w 86"/>
                  <a:gd name="T49" fmla="*/ 51 h 89"/>
                  <a:gd name="T50" fmla="*/ 74 w 86"/>
                  <a:gd name="T51" fmla="*/ 52 h 89"/>
                  <a:gd name="T52" fmla="*/ 43 w 86"/>
                  <a:gd name="T53" fmla="*/ 85 h 89"/>
                  <a:gd name="T54" fmla="*/ 13 w 86"/>
                  <a:gd name="T55" fmla="*/ 52 h 89"/>
                  <a:gd name="T56" fmla="*/ 12 w 86"/>
                  <a:gd name="T57" fmla="*/ 51 h 89"/>
                  <a:gd name="T58" fmla="*/ 11 w 86"/>
                  <a:gd name="T59" fmla="*/ 50 h 89"/>
                  <a:gd name="T60" fmla="*/ 11 w 86"/>
                  <a:gd name="T61" fmla="*/ 51 h 89"/>
                  <a:gd name="T62" fmla="*/ 5 w 86"/>
                  <a:gd name="T63" fmla="*/ 45 h 89"/>
                  <a:gd name="T64" fmla="*/ 11 w 86"/>
                  <a:gd name="T6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89">
                    <a:moveTo>
                      <a:pt x="9" y="55"/>
                    </a:moveTo>
                    <a:cubicBezTo>
                      <a:pt x="11" y="77"/>
                      <a:pt x="24" y="89"/>
                      <a:pt x="43" y="89"/>
                    </a:cubicBezTo>
                    <a:cubicBezTo>
                      <a:pt x="58" y="89"/>
                      <a:pt x="75" y="80"/>
                      <a:pt x="78" y="55"/>
                    </a:cubicBezTo>
                    <a:cubicBezTo>
                      <a:pt x="79" y="54"/>
                      <a:pt x="80" y="54"/>
                      <a:pt x="82" y="53"/>
                    </a:cubicBezTo>
                    <a:cubicBezTo>
                      <a:pt x="84" y="52"/>
                      <a:pt x="86" y="49"/>
                      <a:pt x="86" y="45"/>
                    </a:cubicBezTo>
                    <a:cubicBezTo>
                      <a:pt x="86" y="38"/>
                      <a:pt x="81" y="35"/>
                      <a:pt x="78" y="34"/>
                    </a:cubicBezTo>
                    <a:cubicBezTo>
                      <a:pt x="77" y="24"/>
                      <a:pt x="75" y="15"/>
                      <a:pt x="71" y="10"/>
                    </a:cubicBezTo>
                    <a:cubicBezTo>
                      <a:pt x="71" y="9"/>
                      <a:pt x="71" y="9"/>
                      <a:pt x="71" y="9"/>
                    </a:cubicBezTo>
                    <a:cubicBezTo>
                      <a:pt x="66" y="3"/>
                      <a:pt x="58" y="0"/>
                      <a:pt x="43" y="0"/>
                    </a:cubicBezTo>
                    <a:cubicBezTo>
                      <a:pt x="17" y="0"/>
                      <a:pt x="11" y="10"/>
                      <a:pt x="9" y="34"/>
                    </a:cubicBezTo>
                    <a:cubicBezTo>
                      <a:pt x="5" y="35"/>
                      <a:pt x="0" y="38"/>
                      <a:pt x="0" y="45"/>
                    </a:cubicBezTo>
                    <a:cubicBezTo>
                      <a:pt x="0" y="51"/>
                      <a:pt x="5" y="54"/>
                      <a:pt x="9" y="55"/>
                    </a:cubicBezTo>
                    <a:close/>
                    <a:moveTo>
                      <a:pt x="11" y="39"/>
                    </a:moveTo>
                    <a:cubicBezTo>
                      <a:pt x="11" y="39"/>
                      <a:pt x="12" y="39"/>
                      <a:pt x="12" y="38"/>
                    </a:cubicBezTo>
                    <a:cubicBezTo>
                      <a:pt x="13" y="38"/>
                      <a:pt x="13" y="37"/>
                      <a:pt x="13" y="37"/>
                    </a:cubicBezTo>
                    <a:cubicBezTo>
                      <a:pt x="13" y="32"/>
                      <a:pt x="14" y="29"/>
                      <a:pt x="14" y="26"/>
                    </a:cubicBezTo>
                    <a:cubicBezTo>
                      <a:pt x="18" y="25"/>
                      <a:pt x="22" y="23"/>
                      <a:pt x="23" y="19"/>
                    </a:cubicBezTo>
                    <a:cubicBezTo>
                      <a:pt x="29" y="31"/>
                      <a:pt x="65" y="11"/>
                      <a:pt x="71" y="19"/>
                    </a:cubicBezTo>
                    <a:cubicBezTo>
                      <a:pt x="72" y="24"/>
                      <a:pt x="73" y="29"/>
                      <a:pt x="74" y="37"/>
                    </a:cubicBezTo>
                    <a:cubicBezTo>
                      <a:pt x="74" y="37"/>
                      <a:pt x="74" y="38"/>
                      <a:pt x="74" y="38"/>
                    </a:cubicBezTo>
                    <a:cubicBezTo>
                      <a:pt x="75" y="39"/>
                      <a:pt x="75" y="39"/>
                      <a:pt x="76" y="39"/>
                    </a:cubicBezTo>
                    <a:cubicBezTo>
                      <a:pt x="76" y="39"/>
                      <a:pt x="82" y="39"/>
                      <a:pt x="82" y="45"/>
                    </a:cubicBezTo>
                    <a:cubicBezTo>
                      <a:pt x="82" y="47"/>
                      <a:pt x="81" y="48"/>
                      <a:pt x="79" y="49"/>
                    </a:cubicBezTo>
                    <a:cubicBezTo>
                      <a:pt x="78" y="50"/>
                      <a:pt x="77" y="51"/>
                      <a:pt x="76" y="51"/>
                    </a:cubicBezTo>
                    <a:cubicBezTo>
                      <a:pt x="76" y="50"/>
                      <a:pt x="75" y="51"/>
                      <a:pt x="75" y="51"/>
                    </a:cubicBezTo>
                    <a:cubicBezTo>
                      <a:pt x="74" y="51"/>
                      <a:pt x="74" y="52"/>
                      <a:pt x="74" y="52"/>
                    </a:cubicBezTo>
                    <a:cubicBezTo>
                      <a:pt x="72" y="73"/>
                      <a:pt x="61" y="85"/>
                      <a:pt x="43" y="85"/>
                    </a:cubicBezTo>
                    <a:cubicBezTo>
                      <a:pt x="26" y="85"/>
                      <a:pt x="15" y="74"/>
                      <a:pt x="13" y="52"/>
                    </a:cubicBezTo>
                    <a:cubicBezTo>
                      <a:pt x="13" y="52"/>
                      <a:pt x="13" y="51"/>
                      <a:pt x="12" y="51"/>
                    </a:cubicBezTo>
                    <a:cubicBezTo>
                      <a:pt x="12" y="51"/>
                      <a:pt x="12" y="50"/>
                      <a:pt x="11" y="50"/>
                    </a:cubicBezTo>
                    <a:cubicBezTo>
                      <a:pt x="11" y="50"/>
                      <a:pt x="11" y="50"/>
                      <a:pt x="11" y="51"/>
                    </a:cubicBezTo>
                    <a:cubicBezTo>
                      <a:pt x="11" y="51"/>
                      <a:pt x="5" y="50"/>
                      <a:pt x="5" y="45"/>
                    </a:cubicBezTo>
                    <a:cubicBezTo>
                      <a:pt x="5" y="39"/>
                      <a:pt x="10" y="39"/>
                      <a:pt x="1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92"/>
              <p:cNvSpPr>
                <a:spLocks noEditPoints="1"/>
              </p:cNvSpPr>
              <p:nvPr/>
            </p:nvSpPr>
            <p:spPr bwMode="auto">
              <a:xfrm>
                <a:off x="7514545" y="1749426"/>
                <a:ext cx="955675" cy="942975"/>
              </a:xfrm>
              <a:custGeom>
                <a:avLst/>
                <a:gdLst>
                  <a:gd name="T0" fmla="*/ 58 w 254"/>
                  <a:gd name="T1" fmla="*/ 242 h 251"/>
                  <a:gd name="T2" fmla="*/ 98 w 254"/>
                  <a:gd name="T3" fmla="*/ 202 h 251"/>
                  <a:gd name="T4" fmla="*/ 99 w 254"/>
                  <a:gd name="T5" fmla="*/ 201 h 251"/>
                  <a:gd name="T6" fmla="*/ 148 w 254"/>
                  <a:gd name="T7" fmla="*/ 212 h 251"/>
                  <a:gd name="T8" fmla="*/ 223 w 254"/>
                  <a:gd name="T9" fmla="*/ 181 h 251"/>
                  <a:gd name="T10" fmla="*/ 254 w 254"/>
                  <a:gd name="T11" fmla="*/ 106 h 251"/>
                  <a:gd name="T12" fmla="*/ 223 w 254"/>
                  <a:gd name="T13" fmla="*/ 31 h 251"/>
                  <a:gd name="T14" fmla="*/ 148 w 254"/>
                  <a:gd name="T15" fmla="*/ 0 h 251"/>
                  <a:gd name="T16" fmla="*/ 73 w 254"/>
                  <a:gd name="T17" fmla="*/ 31 h 251"/>
                  <a:gd name="T18" fmla="*/ 41 w 254"/>
                  <a:gd name="T19" fmla="*/ 106 h 251"/>
                  <a:gd name="T20" fmla="*/ 53 w 254"/>
                  <a:gd name="T21" fmla="*/ 155 h 251"/>
                  <a:gd name="T22" fmla="*/ 52 w 254"/>
                  <a:gd name="T23" fmla="*/ 156 h 251"/>
                  <a:gd name="T24" fmla="*/ 12 w 254"/>
                  <a:gd name="T25" fmla="*/ 196 h 251"/>
                  <a:gd name="T26" fmla="*/ 12 w 254"/>
                  <a:gd name="T27" fmla="*/ 242 h 251"/>
                  <a:gd name="T28" fmla="*/ 35 w 254"/>
                  <a:gd name="T29" fmla="*/ 251 h 251"/>
                  <a:gd name="T30" fmla="*/ 58 w 254"/>
                  <a:gd name="T31" fmla="*/ 242 h 251"/>
                  <a:gd name="T32" fmla="*/ 86 w 254"/>
                  <a:gd name="T33" fmla="*/ 44 h 251"/>
                  <a:gd name="T34" fmla="*/ 148 w 254"/>
                  <a:gd name="T35" fmla="*/ 19 h 251"/>
                  <a:gd name="T36" fmla="*/ 210 w 254"/>
                  <a:gd name="T37" fmla="*/ 44 h 251"/>
                  <a:gd name="T38" fmla="*/ 235 w 254"/>
                  <a:gd name="T39" fmla="*/ 106 h 251"/>
                  <a:gd name="T40" fmla="*/ 210 w 254"/>
                  <a:gd name="T41" fmla="*/ 168 h 251"/>
                  <a:gd name="T42" fmla="*/ 148 w 254"/>
                  <a:gd name="T43" fmla="*/ 194 h 251"/>
                  <a:gd name="T44" fmla="*/ 86 w 254"/>
                  <a:gd name="T45" fmla="*/ 168 h 251"/>
                  <a:gd name="T46" fmla="*/ 60 w 254"/>
                  <a:gd name="T47" fmla="*/ 106 h 251"/>
                  <a:gd name="T48" fmla="*/ 86 w 254"/>
                  <a:gd name="T49" fmla="*/ 4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4" h="251">
                    <a:moveTo>
                      <a:pt x="58" y="242"/>
                    </a:moveTo>
                    <a:cubicBezTo>
                      <a:pt x="98" y="202"/>
                      <a:pt x="98" y="202"/>
                      <a:pt x="98" y="202"/>
                    </a:cubicBezTo>
                    <a:cubicBezTo>
                      <a:pt x="98" y="202"/>
                      <a:pt x="98" y="201"/>
                      <a:pt x="99" y="201"/>
                    </a:cubicBezTo>
                    <a:cubicBezTo>
                      <a:pt x="114" y="208"/>
                      <a:pt x="130" y="212"/>
                      <a:pt x="148" y="212"/>
                    </a:cubicBezTo>
                    <a:cubicBezTo>
                      <a:pt x="176" y="212"/>
                      <a:pt x="203" y="201"/>
                      <a:pt x="223" y="181"/>
                    </a:cubicBezTo>
                    <a:cubicBezTo>
                      <a:pt x="243" y="161"/>
                      <a:pt x="254" y="135"/>
                      <a:pt x="254" y="106"/>
                    </a:cubicBezTo>
                    <a:cubicBezTo>
                      <a:pt x="254" y="78"/>
                      <a:pt x="243" y="51"/>
                      <a:pt x="223" y="31"/>
                    </a:cubicBezTo>
                    <a:cubicBezTo>
                      <a:pt x="203" y="11"/>
                      <a:pt x="176" y="0"/>
                      <a:pt x="148" y="0"/>
                    </a:cubicBezTo>
                    <a:cubicBezTo>
                      <a:pt x="119" y="0"/>
                      <a:pt x="93" y="11"/>
                      <a:pt x="73" y="31"/>
                    </a:cubicBezTo>
                    <a:cubicBezTo>
                      <a:pt x="53" y="51"/>
                      <a:pt x="41" y="78"/>
                      <a:pt x="41" y="106"/>
                    </a:cubicBezTo>
                    <a:cubicBezTo>
                      <a:pt x="41" y="124"/>
                      <a:pt x="46" y="140"/>
                      <a:pt x="53" y="155"/>
                    </a:cubicBezTo>
                    <a:cubicBezTo>
                      <a:pt x="53" y="155"/>
                      <a:pt x="52" y="156"/>
                      <a:pt x="52" y="156"/>
                    </a:cubicBezTo>
                    <a:cubicBezTo>
                      <a:pt x="12" y="196"/>
                      <a:pt x="12" y="196"/>
                      <a:pt x="12" y="196"/>
                    </a:cubicBezTo>
                    <a:cubicBezTo>
                      <a:pt x="0" y="208"/>
                      <a:pt x="0" y="229"/>
                      <a:pt x="12" y="242"/>
                    </a:cubicBezTo>
                    <a:cubicBezTo>
                      <a:pt x="19" y="248"/>
                      <a:pt x="27" y="251"/>
                      <a:pt x="35" y="251"/>
                    </a:cubicBezTo>
                    <a:cubicBezTo>
                      <a:pt x="44" y="251"/>
                      <a:pt x="52" y="248"/>
                      <a:pt x="58" y="242"/>
                    </a:cubicBezTo>
                    <a:close/>
                    <a:moveTo>
                      <a:pt x="86" y="44"/>
                    </a:moveTo>
                    <a:cubicBezTo>
                      <a:pt x="102" y="28"/>
                      <a:pt x="124" y="19"/>
                      <a:pt x="148" y="19"/>
                    </a:cubicBezTo>
                    <a:cubicBezTo>
                      <a:pt x="171" y="19"/>
                      <a:pt x="193" y="28"/>
                      <a:pt x="210" y="44"/>
                    </a:cubicBezTo>
                    <a:cubicBezTo>
                      <a:pt x="226" y="61"/>
                      <a:pt x="235" y="83"/>
                      <a:pt x="235" y="106"/>
                    </a:cubicBezTo>
                    <a:cubicBezTo>
                      <a:pt x="235" y="130"/>
                      <a:pt x="226" y="152"/>
                      <a:pt x="210" y="168"/>
                    </a:cubicBezTo>
                    <a:cubicBezTo>
                      <a:pt x="193" y="185"/>
                      <a:pt x="171" y="194"/>
                      <a:pt x="148" y="194"/>
                    </a:cubicBezTo>
                    <a:cubicBezTo>
                      <a:pt x="124" y="194"/>
                      <a:pt x="102" y="185"/>
                      <a:pt x="86" y="168"/>
                    </a:cubicBezTo>
                    <a:cubicBezTo>
                      <a:pt x="69" y="152"/>
                      <a:pt x="60" y="130"/>
                      <a:pt x="60" y="106"/>
                    </a:cubicBezTo>
                    <a:cubicBezTo>
                      <a:pt x="60" y="83"/>
                      <a:pt x="69" y="61"/>
                      <a:pt x="8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33" name="组合 132"/>
          <p:cNvGrpSpPr/>
          <p:nvPr/>
        </p:nvGrpSpPr>
        <p:grpSpPr>
          <a:xfrm>
            <a:off x="887488" y="3179048"/>
            <a:ext cx="4667515" cy="1244992"/>
            <a:chOff x="887488" y="3086896"/>
            <a:chExt cx="4667515" cy="1244992"/>
          </a:xfrm>
        </p:grpSpPr>
        <p:sp>
          <p:nvSpPr>
            <p:cNvPr id="73" name="文本框 7"/>
            <p:cNvSpPr txBox="1">
              <a:spLocks noChangeArrowheads="1"/>
            </p:cNvSpPr>
            <p:nvPr/>
          </p:nvSpPr>
          <p:spPr bwMode="auto">
            <a:xfrm>
              <a:off x="2176803" y="3548859"/>
              <a:ext cx="3378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ct val="0"/>
                </a:spcBef>
                <a:buFontTx/>
                <a:buNone/>
              </a:pPr>
              <a:r>
                <a:rPr lang="zh-CN" altLang="en-US" sz="1800" dirty="0">
                  <a:solidFill>
                    <a:schemeClr val="bg1">
                      <a:lumMod val="50000"/>
                    </a:schemeClr>
                  </a:solidFill>
                </a:rPr>
                <a:t>请在这里添加相应的文字内容请在这里添加相应的文字内容</a:t>
              </a:r>
            </a:p>
          </p:txBody>
        </p:sp>
        <p:sp>
          <p:nvSpPr>
            <p:cNvPr id="74" name="文本框 8"/>
            <p:cNvSpPr txBox="1">
              <a:spLocks noChangeArrowheads="1"/>
            </p:cNvSpPr>
            <p:nvPr/>
          </p:nvSpPr>
          <p:spPr bwMode="auto">
            <a:xfrm>
              <a:off x="2176803" y="3086896"/>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chemeClr val="bg1">
                      <a:lumMod val="50000"/>
                    </a:schemeClr>
                  </a:solidFill>
                </a:rPr>
                <a:t>这里添加标题</a:t>
              </a:r>
            </a:p>
          </p:txBody>
        </p:sp>
        <p:grpSp>
          <p:nvGrpSpPr>
            <p:cNvPr id="125" name="组合 124"/>
            <p:cNvGrpSpPr/>
            <p:nvPr/>
          </p:nvGrpSpPr>
          <p:grpSpPr>
            <a:xfrm>
              <a:off x="887488" y="3219991"/>
              <a:ext cx="958863" cy="1111897"/>
              <a:chOff x="5175251" y="515938"/>
              <a:chExt cx="1041400" cy="1308101"/>
            </a:xfrm>
          </p:grpSpPr>
          <p:sp>
            <p:nvSpPr>
              <p:cNvPr id="121" name="Freeform 18"/>
              <p:cNvSpPr>
                <a:spLocks/>
              </p:cNvSpPr>
              <p:nvPr/>
            </p:nvSpPr>
            <p:spPr bwMode="auto">
              <a:xfrm>
                <a:off x="5175251" y="700088"/>
                <a:ext cx="117475" cy="90488"/>
              </a:xfrm>
              <a:custGeom>
                <a:avLst/>
                <a:gdLst>
                  <a:gd name="T0" fmla="*/ 69 w 74"/>
                  <a:gd name="T1" fmla="*/ 5 h 57"/>
                  <a:gd name="T2" fmla="*/ 74 w 74"/>
                  <a:gd name="T3" fmla="*/ 0 h 57"/>
                  <a:gd name="T4" fmla="*/ 0 w 74"/>
                  <a:gd name="T5" fmla="*/ 45 h 57"/>
                  <a:gd name="T6" fmla="*/ 69 w 74"/>
                  <a:gd name="T7" fmla="*/ 57 h 57"/>
                  <a:gd name="T8" fmla="*/ 69 w 74"/>
                  <a:gd name="T9" fmla="*/ 5 h 57"/>
                </a:gdLst>
                <a:ahLst/>
                <a:cxnLst>
                  <a:cxn ang="0">
                    <a:pos x="T0" y="T1"/>
                  </a:cxn>
                  <a:cxn ang="0">
                    <a:pos x="T2" y="T3"/>
                  </a:cxn>
                  <a:cxn ang="0">
                    <a:pos x="T4" y="T5"/>
                  </a:cxn>
                  <a:cxn ang="0">
                    <a:pos x="T6" y="T7"/>
                  </a:cxn>
                  <a:cxn ang="0">
                    <a:pos x="T8" y="T9"/>
                  </a:cxn>
                </a:cxnLst>
                <a:rect l="0" t="0" r="r" b="b"/>
                <a:pathLst>
                  <a:path w="74" h="57">
                    <a:moveTo>
                      <a:pt x="69" y="5"/>
                    </a:moveTo>
                    <a:lnTo>
                      <a:pt x="74" y="0"/>
                    </a:lnTo>
                    <a:lnTo>
                      <a:pt x="0" y="45"/>
                    </a:lnTo>
                    <a:lnTo>
                      <a:pt x="69" y="57"/>
                    </a:lnTo>
                    <a:lnTo>
                      <a:pt x="69" y="5"/>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9"/>
              <p:cNvSpPr>
                <a:spLocks noEditPoints="1"/>
              </p:cNvSpPr>
              <p:nvPr/>
            </p:nvSpPr>
            <p:spPr bwMode="auto">
              <a:xfrm>
                <a:off x="5438776" y="795338"/>
                <a:ext cx="511175" cy="581025"/>
              </a:xfrm>
              <a:custGeom>
                <a:avLst/>
                <a:gdLst>
                  <a:gd name="T0" fmla="*/ 12 w 136"/>
                  <a:gd name="T1" fmla="*/ 87 h 155"/>
                  <a:gd name="T2" fmla="*/ 74 w 136"/>
                  <a:gd name="T3" fmla="*/ 155 h 155"/>
                  <a:gd name="T4" fmla="*/ 75 w 136"/>
                  <a:gd name="T5" fmla="*/ 155 h 155"/>
                  <a:gd name="T6" fmla="*/ 136 w 136"/>
                  <a:gd name="T7" fmla="*/ 69 h 155"/>
                  <a:gd name="T8" fmla="*/ 118 w 136"/>
                  <a:gd name="T9" fmla="*/ 6 h 155"/>
                  <a:gd name="T10" fmla="*/ 64 w 136"/>
                  <a:gd name="T11" fmla="*/ 4 h 155"/>
                  <a:gd name="T12" fmla="*/ 20 w 136"/>
                  <a:gd name="T13" fmla="*/ 16 h 155"/>
                  <a:gd name="T14" fmla="*/ 12 w 136"/>
                  <a:gd name="T15" fmla="*/ 47 h 155"/>
                  <a:gd name="T16" fmla="*/ 0 w 136"/>
                  <a:gd name="T17" fmla="*/ 67 h 155"/>
                  <a:gd name="T18" fmla="*/ 12 w 136"/>
                  <a:gd name="T19" fmla="*/ 87 h 155"/>
                  <a:gd name="T20" fmla="*/ 15 w 136"/>
                  <a:gd name="T21" fmla="*/ 56 h 155"/>
                  <a:gd name="T22" fmla="*/ 16 w 136"/>
                  <a:gd name="T23" fmla="*/ 56 h 155"/>
                  <a:gd name="T24" fmla="*/ 18 w 136"/>
                  <a:gd name="T25" fmla="*/ 55 h 155"/>
                  <a:gd name="T26" fmla="*/ 20 w 136"/>
                  <a:gd name="T27" fmla="*/ 52 h 155"/>
                  <a:gd name="T28" fmla="*/ 21 w 136"/>
                  <a:gd name="T29" fmla="*/ 46 h 155"/>
                  <a:gd name="T30" fmla="*/ 26 w 136"/>
                  <a:gd name="T31" fmla="*/ 45 h 155"/>
                  <a:gd name="T32" fmla="*/ 76 w 136"/>
                  <a:gd name="T33" fmla="*/ 53 h 155"/>
                  <a:gd name="T34" fmla="*/ 106 w 136"/>
                  <a:gd name="T35" fmla="*/ 37 h 155"/>
                  <a:gd name="T36" fmla="*/ 111 w 136"/>
                  <a:gd name="T37" fmla="*/ 59 h 155"/>
                  <a:gd name="T38" fmla="*/ 125 w 136"/>
                  <a:gd name="T39" fmla="*/ 42 h 155"/>
                  <a:gd name="T40" fmla="*/ 128 w 136"/>
                  <a:gd name="T41" fmla="*/ 69 h 155"/>
                  <a:gd name="T42" fmla="*/ 75 w 136"/>
                  <a:gd name="T43" fmla="*/ 146 h 155"/>
                  <a:gd name="T44" fmla="*/ 74 w 136"/>
                  <a:gd name="T45" fmla="*/ 146 h 155"/>
                  <a:gd name="T46" fmla="*/ 20 w 136"/>
                  <a:gd name="T47" fmla="*/ 83 h 155"/>
                  <a:gd name="T48" fmla="*/ 18 w 136"/>
                  <a:gd name="T49" fmla="*/ 79 h 155"/>
                  <a:gd name="T50" fmla="*/ 16 w 136"/>
                  <a:gd name="T51" fmla="*/ 79 h 155"/>
                  <a:gd name="T52" fmla="*/ 15 w 136"/>
                  <a:gd name="T53" fmla="*/ 79 h 155"/>
                  <a:gd name="T54" fmla="*/ 8 w 136"/>
                  <a:gd name="T55" fmla="*/ 67 h 155"/>
                  <a:gd name="T56" fmla="*/ 15 w 136"/>
                  <a:gd name="T57" fmla="*/ 5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 h="155">
                    <a:moveTo>
                      <a:pt x="12" y="87"/>
                    </a:moveTo>
                    <a:cubicBezTo>
                      <a:pt x="20" y="134"/>
                      <a:pt x="52" y="154"/>
                      <a:pt x="74" y="155"/>
                    </a:cubicBezTo>
                    <a:cubicBezTo>
                      <a:pt x="74" y="155"/>
                      <a:pt x="75" y="155"/>
                      <a:pt x="75" y="155"/>
                    </a:cubicBezTo>
                    <a:cubicBezTo>
                      <a:pt x="91" y="155"/>
                      <a:pt x="136" y="146"/>
                      <a:pt x="136" y="69"/>
                    </a:cubicBezTo>
                    <a:cubicBezTo>
                      <a:pt x="136" y="44"/>
                      <a:pt x="129" y="22"/>
                      <a:pt x="118" y="6"/>
                    </a:cubicBezTo>
                    <a:cubicBezTo>
                      <a:pt x="107" y="1"/>
                      <a:pt x="87" y="0"/>
                      <a:pt x="64" y="4"/>
                    </a:cubicBezTo>
                    <a:cubicBezTo>
                      <a:pt x="46" y="7"/>
                      <a:pt x="30" y="11"/>
                      <a:pt x="20" y="16"/>
                    </a:cubicBezTo>
                    <a:cubicBezTo>
                      <a:pt x="16" y="25"/>
                      <a:pt x="13" y="35"/>
                      <a:pt x="12" y="47"/>
                    </a:cubicBezTo>
                    <a:cubicBezTo>
                      <a:pt x="5" y="49"/>
                      <a:pt x="0" y="56"/>
                      <a:pt x="0" y="67"/>
                    </a:cubicBezTo>
                    <a:cubicBezTo>
                      <a:pt x="0" y="77"/>
                      <a:pt x="5" y="85"/>
                      <a:pt x="12" y="87"/>
                    </a:cubicBezTo>
                    <a:close/>
                    <a:moveTo>
                      <a:pt x="15" y="56"/>
                    </a:moveTo>
                    <a:cubicBezTo>
                      <a:pt x="15" y="56"/>
                      <a:pt x="15" y="56"/>
                      <a:pt x="16" y="56"/>
                    </a:cubicBezTo>
                    <a:cubicBezTo>
                      <a:pt x="16" y="56"/>
                      <a:pt x="17" y="55"/>
                      <a:pt x="18" y="55"/>
                    </a:cubicBezTo>
                    <a:cubicBezTo>
                      <a:pt x="19" y="54"/>
                      <a:pt x="20" y="53"/>
                      <a:pt x="20" y="52"/>
                    </a:cubicBezTo>
                    <a:cubicBezTo>
                      <a:pt x="20" y="50"/>
                      <a:pt x="20" y="48"/>
                      <a:pt x="21" y="46"/>
                    </a:cubicBezTo>
                    <a:cubicBezTo>
                      <a:pt x="22" y="45"/>
                      <a:pt x="24" y="45"/>
                      <a:pt x="26" y="45"/>
                    </a:cubicBezTo>
                    <a:cubicBezTo>
                      <a:pt x="38" y="45"/>
                      <a:pt x="58" y="53"/>
                      <a:pt x="76" y="53"/>
                    </a:cubicBezTo>
                    <a:cubicBezTo>
                      <a:pt x="88" y="53"/>
                      <a:pt x="99" y="49"/>
                      <a:pt x="106" y="37"/>
                    </a:cubicBezTo>
                    <a:cubicBezTo>
                      <a:pt x="109" y="39"/>
                      <a:pt x="113" y="45"/>
                      <a:pt x="111" y="59"/>
                    </a:cubicBezTo>
                    <a:cubicBezTo>
                      <a:pt x="118" y="55"/>
                      <a:pt x="122" y="51"/>
                      <a:pt x="125" y="42"/>
                    </a:cubicBezTo>
                    <a:cubicBezTo>
                      <a:pt x="126" y="49"/>
                      <a:pt x="128" y="59"/>
                      <a:pt x="128" y="69"/>
                    </a:cubicBezTo>
                    <a:cubicBezTo>
                      <a:pt x="128" y="137"/>
                      <a:pt x="92" y="146"/>
                      <a:pt x="75" y="146"/>
                    </a:cubicBezTo>
                    <a:cubicBezTo>
                      <a:pt x="75" y="146"/>
                      <a:pt x="74" y="146"/>
                      <a:pt x="74" y="146"/>
                    </a:cubicBezTo>
                    <a:cubicBezTo>
                      <a:pt x="53" y="146"/>
                      <a:pt x="28" y="126"/>
                      <a:pt x="20" y="83"/>
                    </a:cubicBezTo>
                    <a:cubicBezTo>
                      <a:pt x="20" y="81"/>
                      <a:pt x="19" y="80"/>
                      <a:pt x="18" y="79"/>
                    </a:cubicBezTo>
                    <a:cubicBezTo>
                      <a:pt x="17" y="79"/>
                      <a:pt x="16" y="79"/>
                      <a:pt x="16" y="79"/>
                    </a:cubicBezTo>
                    <a:cubicBezTo>
                      <a:pt x="15" y="79"/>
                      <a:pt x="15" y="79"/>
                      <a:pt x="15" y="79"/>
                    </a:cubicBezTo>
                    <a:cubicBezTo>
                      <a:pt x="14" y="79"/>
                      <a:pt x="8" y="76"/>
                      <a:pt x="8" y="67"/>
                    </a:cubicBezTo>
                    <a:cubicBezTo>
                      <a:pt x="8" y="59"/>
                      <a:pt x="14" y="56"/>
                      <a:pt x="15" y="56"/>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20"/>
              <p:cNvSpPr>
                <a:spLocks/>
              </p:cNvSpPr>
              <p:nvPr/>
            </p:nvSpPr>
            <p:spPr bwMode="auto">
              <a:xfrm>
                <a:off x="5326063" y="1422401"/>
                <a:ext cx="769938" cy="401638"/>
              </a:xfrm>
              <a:custGeom>
                <a:avLst/>
                <a:gdLst>
                  <a:gd name="T0" fmla="*/ 2 w 205"/>
                  <a:gd name="T1" fmla="*/ 84 h 107"/>
                  <a:gd name="T2" fmla="*/ 12 w 205"/>
                  <a:gd name="T3" fmla="*/ 100 h 107"/>
                  <a:gd name="T4" fmla="*/ 27 w 205"/>
                  <a:gd name="T5" fmla="*/ 102 h 107"/>
                  <a:gd name="T6" fmla="*/ 28 w 205"/>
                  <a:gd name="T7" fmla="*/ 103 h 107"/>
                  <a:gd name="T8" fmla="*/ 39 w 205"/>
                  <a:gd name="T9" fmla="*/ 86 h 107"/>
                  <a:gd name="T10" fmla="*/ 59 w 205"/>
                  <a:gd name="T11" fmla="*/ 106 h 107"/>
                  <a:gd name="T12" fmla="*/ 102 w 205"/>
                  <a:gd name="T13" fmla="*/ 107 h 107"/>
                  <a:gd name="T14" fmla="*/ 102 w 205"/>
                  <a:gd name="T15" fmla="*/ 107 h 107"/>
                  <a:gd name="T16" fmla="*/ 102 w 205"/>
                  <a:gd name="T17" fmla="*/ 107 h 107"/>
                  <a:gd name="T18" fmla="*/ 145 w 205"/>
                  <a:gd name="T19" fmla="*/ 106 h 107"/>
                  <a:gd name="T20" fmla="*/ 165 w 205"/>
                  <a:gd name="T21" fmla="*/ 86 h 107"/>
                  <a:gd name="T22" fmla="*/ 178 w 205"/>
                  <a:gd name="T23" fmla="*/ 102 h 107"/>
                  <a:gd name="T24" fmla="*/ 179 w 205"/>
                  <a:gd name="T25" fmla="*/ 102 h 107"/>
                  <a:gd name="T26" fmla="*/ 192 w 205"/>
                  <a:gd name="T27" fmla="*/ 100 h 107"/>
                  <a:gd name="T28" fmla="*/ 203 w 205"/>
                  <a:gd name="T29" fmla="*/ 84 h 107"/>
                  <a:gd name="T30" fmla="*/ 198 w 205"/>
                  <a:gd name="T31" fmla="*/ 68 h 107"/>
                  <a:gd name="T32" fmla="*/ 137 w 205"/>
                  <a:gd name="T33" fmla="*/ 0 h 107"/>
                  <a:gd name="T34" fmla="*/ 142 w 205"/>
                  <a:gd name="T35" fmla="*/ 24 h 107"/>
                  <a:gd name="T36" fmla="*/ 106 w 205"/>
                  <a:gd name="T37" fmla="*/ 73 h 107"/>
                  <a:gd name="T38" fmla="*/ 106 w 205"/>
                  <a:gd name="T39" fmla="*/ 63 h 107"/>
                  <a:gd name="T40" fmla="*/ 102 w 205"/>
                  <a:gd name="T41" fmla="*/ 59 h 107"/>
                  <a:gd name="T42" fmla="*/ 98 w 205"/>
                  <a:gd name="T43" fmla="*/ 63 h 107"/>
                  <a:gd name="T44" fmla="*/ 98 w 205"/>
                  <a:gd name="T45" fmla="*/ 73 h 107"/>
                  <a:gd name="T46" fmla="*/ 62 w 205"/>
                  <a:gd name="T47" fmla="*/ 24 h 107"/>
                  <a:gd name="T48" fmla="*/ 67 w 205"/>
                  <a:gd name="T49" fmla="*/ 0 h 107"/>
                  <a:gd name="T50" fmla="*/ 6 w 205"/>
                  <a:gd name="T51" fmla="*/ 68 h 107"/>
                  <a:gd name="T52" fmla="*/ 2 w 205"/>
                  <a:gd name="T53"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107">
                    <a:moveTo>
                      <a:pt x="2" y="84"/>
                    </a:moveTo>
                    <a:cubicBezTo>
                      <a:pt x="0" y="91"/>
                      <a:pt x="5" y="98"/>
                      <a:pt x="12" y="100"/>
                    </a:cubicBezTo>
                    <a:cubicBezTo>
                      <a:pt x="12" y="100"/>
                      <a:pt x="17" y="101"/>
                      <a:pt x="27" y="102"/>
                    </a:cubicBezTo>
                    <a:cubicBezTo>
                      <a:pt x="27" y="102"/>
                      <a:pt x="28" y="103"/>
                      <a:pt x="28" y="103"/>
                    </a:cubicBezTo>
                    <a:cubicBezTo>
                      <a:pt x="38" y="103"/>
                      <a:pt x="39" y="86"/>
                      <a:pt x="39" y="86"/>
                    </a:cubicBezTo>
                    <a:cubicBezTo>
                      <a:pt x="43" y="94"/>
                      <a:pt x="48" y="105"/>
                      <a:pt x="59" y="106"/>
                    </a:cubicBezTo>
                    <a:cubicBezTo>
                      <a:pt x="72" y="106"/>
                      <a:pt x="86" y="107"/>
                      <a:pt x="102" y="107"/>
                    </a:cubicBezTo>
                    <a:cubicBezTo>
                      <a:pt x="102" y="107"/>
                      <a:pt x="102" y="107"/>
                      <a:pt x="102" y="107"/>
                    </a:cubicBezTo>
                    <a:cubicBezTo>
                      <a:pt x="102" y="107"/>
                      <a:pt x="102" y="107"/>
                      <a:pt x="102" y="107"/>
                    </a:cubicBezTo>
                    <a:cubicBezTo>
                      <a:pt x="119" y="107"/>
                      <a:pt x="133" y="106"/>
                      <a:pt x="145" y="106"/>
                    </a:cubicBezTo>
                    <a:cubicBezTo>
                      <a:pt x="156" y="105"/>
                      <a:pt x="162" y="94"/>
                      <a:pt x="165" y="86"/>
                    </a:cubicBezTo>
                    <a:cubicBezTo>
                      <a:pt x="165" y="86"/>
                      <a:pt x="168" y="102"/>
                      <a:pt x="178" y="102"/>
                    </a:cubicBezTo>
                    <a:cubicBezTo>
                      <a:pt x="179" y="102"/>
                      <a:pt x="179" y="102"/>
                      <a:pt x="179" y="102"/>
                    </a:cubicBezTo>
                    <a:cubicBezTo>
                      <a:pt x="188" y="101"/>
                      <a:pt x="192" y="100"/>
                      <a:pt x="192" y="100"/>
                    </a:cubicBezTo>
                    <a:cubicBezTo>
                      <a:pt x="200" y="98"/>
                      <a:pt x="205" y="91"/>
                      <a:pt x="203" y="84"/>
                    </a:cubicBezTo>
                    <a:cubicBezTo>
                      <a:pt x="203" y="84"/>
                      <a:pt x="202" y="78"/>
                      <a:pt x="198" y="68"/>
                    </a:cubicBezTo>
                    <a:cubicBezTo>
                      <a:pt x="188" y="38"/>
                      <a:pt x="170" y="11"/>
                      <a:pt x="137" y="0"/>
                    </a:cubicBezTo>
                    <a:cubicBezTo>
                      <a:pt x="140" y="7"/>
                      <a:pt x="142" y="15"/>
                      <a:pt x="142" y="24"/>
                    </a:cubicBezTo>
                    <a:cubicBezTo>
                      <a:pt x="142" y="50"/>
                      <a:pt x="126" y="71"/>
                      <a:pt x="106" y="73"/>
                    </a:cubicBezTo>
                    <a:cubicBezTo>
                      <a:pt x="106" y="63"/>
                      <a:pt x="106" y="63"/>
                      <a:pt x="106" y="63"/>
                    </a:cubicBezTo>
                    <a:cubicBezTo>
                      <a:pt x="106" y="61"/>
                      <a:pt x="104" y="59"/>
                      <a:pt x="102" y="59"/>
                    </a:cubicBezTo>
                    <a:cubicBezTo>
                      <a:pt x="100" y="59"/>
                      <a:pt x="98" y="61"/>
                      <a:pt x="98" y="63"/>
                    </a:cubicBezTo>
                    <a:cubicBezTo>
                      <a:pt x="98" y="73"/>
                      <a:pt x="98" y="73"/>
                      <a:pt x="98" y="73"/>
                    </a:cubicBezTo>
                    <a:cubicBezTo>
                      <a:pt x="78" y="71"/>
                      <a:pt x="62" y="50"/>
                      <a:pt x="62" y="24"/>
                    </a:cubicBezTo>
                    <a:cubicBezTo>
                      <a:pt x="62" y="15"/>
                      <a:pt x="64" y="7"/>
                      <a:pt x="67" y="0"/>
                    </a:cubicBezTo>
                    <a:cubicBezTo>
                      <a:pt x="34" y="11"/>
                      <a:pt x="16" y="38"/>
                      <a:pt x="6" y="68"/>
                    </a:cubicBezTo>
                    <a:cubicBezTo>
                      <a:pt x="3" y="78"/>
                      <a:pt x="2" y="84"/>
                      <a:pt x="2" y="84"/>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21"/>
              <p:cNvSpPr>
                <a:spLocks/>
              </p:cNvSpPr>
              <p:nvPr/>
            </p:nvSpPr>
            <p:spPr bwMode="auto">
              <a:xfrm>
                <a:off x="5270501" y="515938"/>
                <a:ext cx="946150" cy="646113"/>
              </a:xfrm>
              <a:custGeom>
                <a:avLst/>
                <a:gdLst>
                  <a:gd name="T0" fmla="*/ 2 w 252"/>
                  <a:gd name="T1" fmla="*/ 123 h 172"/>
                  <a:gd name="T2" fmla="*/ 0 w 252"/>
                  <a:gd name="T3" fmla="*/ 157 h 172"/>
                  <a:gd name="T4" fmla="*/ 3 w 252"/>
                  <a:gd name="T5" fmla="*/ 160 h 172"/>
                  <a:gd name="T6" fmla="*/ 3 w 252"/>
                  <a:gd name="T7" fmla="*/ 164 h 172"/>
                  <a:gd name="T8" fmla="*/ 6 w 252"/>
                  <a:gd name="T9" fmla="*/ 167 h 172"/>
                  <a:gd name="T10" fmla="*/ 6 w 252"/>
                  <a:gd name="T11" fmla="*/ 169 h 172"/>
                  <a:gd name="T12" fmla="*/ 9 w 252"/>
                  <a:gd name="T13" fmla="*/ 172 h 172"/>
                  <a:gd name="T14" fmla="*/ 12 w 252"/>
                  <a:gd name="T15" fmla="*/ 164 h 172"/>
                  <a:gd name="T16" fmla="*/ 11 w 252"/>
                  <a:gd name="T17" fmla="*/ 129 h 172"/>
                  <a:gd name="T18" fmla="*/ 12 w 252"/>
                  <a:gd name="T19" fmla="*/ 116 h 172"/>
                  <a:gd name="T20" fmla="*/ 10 w 252"/>
                  <a:gd name="T21" fmla="*/ 47 h 172"/>
                  <a:gd name="T22" fmla="*/ 10 w 252"/>
                  <a:gd name="T23" fmla="*/ 47 h 172"/>
                  <a:gd name="T24" fmla="*/ 10 w 252"/>
                  <a:gd name="T25" fmla="*/ 47 h 172"/>
                  <a:gd name="T26" fmla="*/ 12 w 252"/>
                  <a:gd name="T27" fmla="*/ 47 h 172"/>
                  <a:gd name="T28" fmla="*/ 50 w 252"/>
                  <a:gd name="T29" fmla="*/ 82 h 172"/>
                  <a:gd name="T30" fmla="*/ 51 w 252"/>
                  <a:gd name="T31" fmla="*/ 93 h 172"/>
                  <a:gd name="T32" fmla="*/ 58 w 252"/>
                  <a:gd name="T33" fmla="*/ 88 h 172"/>
                  <a:gd name="T34" fmla="*/ 167 w 252"/>
                  <a:gd name="T35" fmla="*/ 81 h 172"/>
                  <a:gd name="T36" fmla="*/ 170 w 252"/>
                  <a:gd name="T37" fmla="*/ 83 h 172"/>
                  <a:gd name="T38" fmla="*/ 170 w 252"/>
                  <a:gd name="T39" fmla="*/ 83 h 172"/>
                  <a:gd name="T40" fmla="*/ 170 w 252"/>
                  <a:gd name="T41" fmla="*/ 75 h 172"/>
                  <a:gd name="T42" fmla="*/ 109 w 252"/>
                  <a:gd name="T43" fmla="*/ 41 h 172"/>
                  <a:gd name="T44" fmla="*/ 112 w 252"/>
                  <a:gd name="T45" fmla="*/ 38 h 172"/>
                  <a:gd name="T46" fmla="*/ 173 w 252"/>
                  <a:gd name="T47" fmla="*/ 69 h 172"/>
                  <a:gd name="T48" fmla="*/ 87 w 252"/>
                  <a:gd name="T49" fmla="*/ 0 h 172"/>
                  <a:gd name="T50" fmla="*/ 8 w 252"/>
                  <a:gd name="T51" fmla="*/ 42 h 172"/>
                  <a:gd name="T52" fmla="*/ 8 w 252"/>
                  <a:gd name="T53" fmla="*/ 42 h 172"/>
                  <a:gd name="T54" fmla="*/ 7 w 252"/>
                  <a:gd name="T55" fmla="*/ 42 h 172"/>
                  <a:gd name="T56" fmla="*/ 6 w 252"/>
                  <a:gd name="T57" fmla="*/ 43 h 172"/>
                  <a:gd name="T58" fmla="*/ 6 w 252"/>
                  <a:gd name="T59" fmla="*/ 43 h 172"/>
                  <a:gd name="T60" fmla="*/ 6 w 252"/>
                  <a:gd name="T61" fmla="*/ 44 h 172"/>
                  <a:gd name="T62" fmla="*/ 6 w 252"/>
                  <a:gd name="T63" fmla="*/ 44 h 172"/>
                  <a:gd name="T64" fmla="*/ 6 w 252"/>
                  <a:gd name="T65" fmla="*/ 11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172">
                    <a:moveTo>
                      <a:pt x="4" y="116"/>
                    </a:moveTo>
                    <a:cubicBezTo>
                      <a:pt x="2" y="118"/>
                      <a:pt x="2" y="120"/>
                      <a:pt x="2" y="123"/>
                    </a:cubicBezTo>
                    <a:cubicBezTo>
                      <a:pt x="2" y="125"/>
                      <a:pt x="2" y="128"/>
                      <a:pt x="4" y="129"/>
                    </a:cubicBezTo>
                    <a:cubicBezTo>
                      <a:pt x="0" y="157"/>
                      <a:pt x="0" y="157"/>
                      <a:pt x="0" y="157"/>
                    </a:cubicBezTo>
                    <a:cubicBezTo>
                      <a:pt x="0" y="159"/>
                      <a:pt x="1" y="160"/>
                      <a:pt x="3" y="160"/>
                    </a:cubicBezTo>
                    <a:cubicBezTo>
                      <a:pt x="3" y="160"/>
                      <a:pt x="3" y="160"/>
                      <a:pt x="3" y="160"/>
                    </a:cubicBezTo>
                    <a:cubicBezTo>
                      <a:pt x="3" y="160"/>
                      <a:pt x="3" y="160"/>
                      <a:pt x="3" y="160"/>
                    </a:cubicBezTo>
                    <a:cubicBezTo>
                      <a:pt x="3" y="164"/>
                      <a:pt x="3" y="164"/>
                      <a:pt x="3" y="164"/>
                    </a:cubicBezTo>
                    <a:cubicBezTo>
                      <a:pt x="3" y="166"/>
                      <a:pt x="4" y="167"/>
                      <a:pt x="6" y="167"/>
                    </a:cubicBezTo>
                    <a:cubicBezTo>
                      <a:pt x="6" y="167"/>
                      <a:pt x="6" y="167"/>
                      <a:pt x="6" y="167"/>
                    </a:cubicBezTo>
                    <a:cubicBezTo>
                      <a:pt x="6" y="167"/>
                      <a:pt x="6" y="167"/>
                      <a:pt x="6" y="167"/>
                    </a:cubicBezTo>
                    <a:cubicBezTo>
                      <a:pt x="6" y="169"/>
                      <a:pt x="6" y="169"/>
                      <a:pt x="6" y="169"/>
                    </a:cubicBezTo>
                    <a:cubicBezTo>
                      <a:pt x="6" y="171"/>
                      <a:pt x="7" y="172"/>
                      <a:pt x="9" y="172"/>
                    </a:cubicBezTo>
                    <a:cubicBezTo>
                      <a:pt x="9" y="172"/>
                      <a:pt x="9" y="172"/>
                      <a:pt x="9" y="172"/>
                    </a:cubicBezTo>
                    <a:cubicBezTo>
                      <a:pt x="10" y="172"/>
                      <a:pt x="12" y="171"/>
                      <a:pt x="12" y="169"/>
                    </a:cubicBezTo>
                    <a:cubicBezTo>
                      <a:pt x="12" y="164"/>
                      <a:pt x="12" y="164"/>
                      <a:pt x="12" y="164"/>
                    </a:cubicBezTo>
                    <a:cubicBezTo>
                      <a:pt x="13" y="164"/>
                      <a:pt x="14" y="163"/>
                      <a:pt x="14" y="161"/>
                    </a:cubicBezTo>
                    <a:cubicBezTo>
                      <a:pt x="11" y="129"/>
                      <a:pt x="11" y="129"/>
                      <a:pt x="11" y="129"/>
                    </a:cubicBezTo>
                    <a:cubicBezTo>
                      <a:pt x="13" y="128"/>
                      <a:pt x="14" y="125"/>
                      <a:pt x="14" y="123"/>
                    </a:cubicBezTo>
                    <a:cubicBezTo>
                      <a:pt x="14" y="120"/>
                      <a:pt x="13" y="118"/>
                      <a:pt x="12" y="116"/>
                    </a:cubicBezTo>
                    <a:cubicBezTo>
                      <a:pt x="11" y="116"/>
                      <a:pt x="10" y="115"/>
                      <a:pt x="10" y="115"/>
                    </a:cubicBezTo>
                    <a:cubicBezTo>
                      <a:pt x="10" y="47"/>
                      <a:pt x="10" y="47"/>
                      <a:pt x="10" y="47"/>
                    </a:cubicBezTo>
                    <a:cubicBezTo>
                      <a:pt x="10" y="47"/>
                      <a:pt x="10" y="47"/>
                      <a:pt x="10" y="47"/>
                    </a:cubicBezTo>
                    <a:cubicBezTo>
                      <a:pt x="10" y="47"/>
                      <a:pt x="10" y="47"/>
                      <a:pt x="10" y="47"/>
                    </a:cubicBezTo>
                    <a:cubicBezTo>
                      <a:pt x="10" y="47"/>
                      <a:pt x="10" y="47"/>
                      <a:pt x="10" y="47"/>
                    </a:cubicBezTo>
                    <a:cubicBezTo>
                      <a:pt x="10" y="47"/>
                      <a:pt x="10" y="47"/>
                      <a:pt x="10" y="47"/>
                    </a:cubicBezTo>
                    <a:cubicBezTo>
                      <a:pt x="12" y="46"/>
                      <a:pt x="12" y="46"/>
                      <a:pt x="12" y="46"/>
                    </a:cubicBezTo>
                    <a:cubicBezTo>
                      <a:pt x="12" y="47"/>
                      <a:pt x="12" y="47"/>
                      <a:pt x="12" y="47"/>
                    </a:cubicBezTo>
                    <a:cubicBezTo>
                      <a:pt x="12" y="75"/>
                      <a:pt x="12" y="75"/>
                      <a:pt x="12" y="75"/>
                    </a:cubicBezTo>
                    <a:cubicBezTo>
                      <a:pt x="50" y="82"/>
                      <a:pt x="50" y="82"/>
                      <a:pt x="50" y="82"/>
                    </a:cubicBezTo>
                    <a:cubicBezTo>
                      <a:pt x="50" y="93"/>
                      <a:pt x="50" y="93"/>
                      <a:pt x="50" y="93"/>
                    </a:cubicBezTo>
                    <a:cubicBezTo>
                      <a:pt x="50" y="93"/>
                      <a:pt x="50" y="93"/>
                      <a:pt x="51" y="93"/>
                    </a:cubicBezTo>
                    <a:cubicBezTo>
                      <a:pt x="52" y="93"/>
                      <a:pt x="52" y="92"/>
                      <a:pt x="53" y="92"/>
                    </a:cubicBezTo>
                    <a:cubicBezTo>
                      <a:pt x="54" y="91"/>
                      <a:pt x="57" y="89"/>
                      <a:pt x="58" y="88"/>
                    </a:cubicBezTo>
                    <a:cubicBezTo>
                      <a:pt x="68" y="82"/>
                      <a:pt x="87" y="77"/>
                      <a:pt x="109" y="75"/>
                    </a:cubicBezTo>
                    <a:cubicBezTo>
                      <a:pt x="136" y="72"/>
                      <a:pt x="160" y="75"/>
                      <a:pt x="167" y="81"/>
                    </a:cubicBezTo>
                    <a:cubicBezTo>
                      <a:pt x="168" y="81"/>
                      <a:pt x="169" y="83"/>
                      <a:pt x="170" y="83"/>
                    </a:cubicBezTo>
                    <a:cubicBezTo>
                      <a:pt x="170" y="83"/>
                      <a:pt x="170" y="83"/>
                      <a:pt x="170" y="83"/>
                    </a:cubicBezTo>
                    <a:cubicBezTo>
                      <a:pt x="170" y="83"/>
                      <a:pt x="170" y="83"/>
                      <a:pt x="170" y="83"/>
                    </a:cubicBezTo>
                    <a:cubicBezTo>
                      <a:pt x="170" y="83"/>
                      <a:pt x="170" y="83"/>
                      <a:pt x="170" y="83"/>
                    </a:cubicBezTo>
                    <a:cubicBezTo>
                      <a:pt x="170" y="83"/>
                      <a:pt x="170" y="83"/>
                      <a:pt x="170" y="83"/>
                    </a:cubicBezTo>
                    <a:cubicBezTo>
                      <a:pt x="170" y="75"/>
                      <a:pt x="170" y="75"/>
                      <a:pt x="170" y="75"/>
                    </a:cubicBezTo>
                    <a:cubicBezTo>
                      <a:pt x="170" y="52"/>
                      <a:pt x="170" y="52"/>
                      <a:pt x="170" y="52"/>
                    </a:cubicBezTo>
                    <a:cubicBezTo>
                      <a:pt x="170" y="42"/>
                      <a:pt x="142" y="37"/>
                      <a:pt x="109" y="41"/>
                    </a:cubicBezTo>
                    <a:cubicBezTo>
                      <a:pt x="90" y="43"/>
                      <a:pt x="74" y="47"/>
                      <a:pt x="63" y="52"/>
                    </a:cubicBezTo>
                    <a:cubicBezTo>
                      <a:pt x="73" y="46"/>
                      <a:pt x="91" y="40"/>
                      <a:pt x="112" y="38"/>
                    </a:cubicBezTo>
                    <a:cubicBezTo>
                      <a:pt x="145" y="33"/>
                      <a:pt x="172" y="38"/>
                      <a:pt x="173" y="47"/>
                    </a:cubicBezTo>
                    <a:cubicBezTo>
                      <a:pt x="173" y="69"/>
                      <a:pt x="173" y="69"/>
                      <a:pt x="173" y="69"/>
                    </a:cubicBezTo>
                    <a:cubicBezTo>
                      <a:pt x="252" y="13"/>
                      <a:pt x="252" y="13"/>
                      <a:pt x="252" y="13"/>
                    </a:cubicBezTo>
                    <a:cubicBezTo>
                      <a:pt x="87" y="0"/>
                      <a:pt x="87" y="0"/>
                      <a:pt x="87" y="0"/>
                    </a:cubicBezTo>
                    <a:cubicBezTo>
                      <a:pt x="14" y="44"/>
                      <a:pt x="14" y="44"/>
                      <a:pt x="14" y="44"/>
                    </a:cubicBezTo>
                    <a:cubicBezTo>
                      <a:pt x="8" y="42"/>
                      <a:pt x="8" y="42"/>
                      <a:pt x="8" y="42"/>
                    </a:cubicBezTo>
                    <a:cubicBezTo>
                      <a:pt x="8" y="42"/>
                      <a:pt x="8" y="42"/>
                      <a:pt x="8" y="42"/>
                    </a:cubicBezTo>
                    <a:cubicBezTo>
                      <a:pt x="8" y="42"/>
                      <a:pt x="8" y="42"/>
                      <a:pt x="8" y="42"/>
                    </a:cubicBezTo>
                    <a:cubicBezTo>
                      <a:pt x="7" y="42"/>
                      <a:pt x="7" y="42"/>
                      <a:pt x="7" y="42"/>
                    </a:cubicBezTo>
                    <a:cubicBezTo>
                      <a:pt x="7" y="42"/>
                      <a:pt x="7" y="42"/>
                      <a:pt x="7" y="42"/>
                    </a:cubicBezTo>
                    <a:cubicBezTo>
                      <a:pt x="7" y="42"/>
                      <a:pt x="7" y="43"/>
                      <a:pt x="7" y="43"/>
                    </a:cubicBezTo>
                    <a:cubicBezTo>
                      <a:pt x="7" y="43"/>
                      <a:pt x="6" y="43"/>
                      <a:pt x="6" y="43"/>
                    </a:cubicBezTo>
                    <a:cubicBezTo>
                      <a:pt x="6" y="43"/>
                      <a:pt x="6" y="43"/>
                      <a:pt x="6" y="43"/>
                    </a:cubicBezTo>
                    <a:cubicBezTo>
                      <a:pt x="6" y="43"/>
                      <a:pt x="6" y="43"/>
                      <a:pt x="6" y="43"/>
                    </a:cubicBezTo>
                    <a:cubicBezTo>
                      <a:pt x="6" y="43"/>
                      <a:pt x="6" y="44"/>
                      <a:pt x="6" y="44"/>
                    </a:cubicBezTo>
                    <a:cubicBezTo>
                      <a:pt x="6" y="44"/>
                      <a:pt x="6" y="44"/>
                      <a:pt x="6" y="44"/>
                    </a:cubicBezTo>
                    <a:cubicBezTo>
                      <a:pt x="6" y="44"/>
                      <a:pt x="6" y="44"/>
                      <a:pt x="6" y="44"/>
                    </a:cubicBezTo>
                    <a:cubicBezTo>
                      <a:pt x="6" y="44"/>
                      <a:pt x="6" y="44"/>
                      <a:pt x="6" y="44"/>
                    </a:cubicBezTo>
                    <a:cubicBezTo>
                      <a:pt x="6" y="49"/>
                      <a:pt x="6" y="49"/>
                      <a:pt x="6" y="49"/>
                    </a:cubicBezTo>
                    <a:cubicBezTo>
                      <a:pt x="6" y="115"/>
                      <a:pt x="6" y="115"/>
                      <a:pt x="6" y="115"/>
                    </a:cubicBezTo>
                    <a:cubicBezTo>
                      <a:pt x="5" y="115"/>
                      <a:pt x="4" y="116"/>
                      <a:pt x="4" y="116"/>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graphicFrame>
        <p:nvGraphicFramePr>
          <p:cNvPr id="130" name="图表 129"/>
          <p:cNvGraphicFramePr/>
          <p:nvPr>
            <p:extLst>
              <p:ext uri="{D42A27DB-BD31-4B8C-83A1-F6EECF244321}">
                <p14:modId xmlns:p14="http://schemas.microsoft.com/office/powerpoint/2010/main" val="2599924802"/>
              </p:ext>
            </p:extLst>
          </p:nvPr>
        </p:nvGraphicFramePr>
        <p:xfrm>
          <a:off x="6138793" y="1015789"/>
          <a:ext cx="5325066" cy="54280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766074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p:tgtEl>
                                          <p:spTgt spid="134"/>
                                        </p:tgtEl>
                                        <p:attrNameLst>
                                          <p:attrName>ppt_x</p:attrName>
                                        </p:attrNameLst>
                                      </p:cBhvr>
                                      <p:tavLst>
                                        <p:tav tm="0">
                                          <p:val>
                                            <p:strVal val="#ppt_x-#ppt_w*1.125000"/>
                                          </p:val>
                                        </p:tav>
                                        <p:tav tm="100000">
                                          <p:val>
                                            <p:strVal val="#ppt_x"/>
                                          </p:val>
                                        </p:tav>
                                      </p:tavLst>
                                    </p:anim>
                                    <p:animEffect transition="in" filter="wipe(right)">
                                      <p:cBhvr>
                                        <p:cTn id="8" dur="500"/>
                                        <p:tgtEl>
                                          <p:spTgt spid="134"/>
                                        </p:tgtEl>
                                      </p:cBhvr>
                                    </p:animEffect>
                                  </p:childTnLst>
                                </p:cTn>
                              </p:par>
                              <p:par>
                                <p:cTn id="9" presetID="12" presetClass="entr" presetSubtype="8"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anim calcmode="lin" valueType="num">
                                      <p:cBhvr additive="base">
                                        <p:cTn id="11" dur="500"/>
                                        <p:tgtEl>
                                          <p:spTgt spid="132"/>
                                        </p:tgtEl>
                                        <p:attrNameLst>
                                          <p:attrName>ppt_x</p:attrName>
                                        </p:attrNameLst>
                                      </p:cBhvr>
                                      <p:tavLst>
                                        <p:tav tm="0">
                                          <p:val>
                                            <p:strVal val="#ppt_x-#ppt_w*1.125000"/>
                                          </p:val>
                                        </p:tav>
                                        <p:tav tm="100000">
                                          <p:val>
                                            <p:strVal val="#ppt_x"/>
                                          </p:val>
                                        </p:tav>
                                      </p:tavLst>
                                    </p:anim>
                                    <p:animEffect transition="in" filter="wipe(right)">
                                      <p:cBhvr>
                                        <p:cTn id="12" dur="500"/>
                                        <p:tgtEl>
                                          <p:spTgt spid="132"/>
                                        </p:tgtEl>
                                      </p:cBhvr>
                                    </p:animEffect>
                                  </p:childTnLst>
                                </p:cTn>
                              </p:par>
                              <p:par>
                                <p:cTn id="13" presetID="12" presetClass="entr" presetSubtype="8"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anim calcmode="lin" valueType="num">
                                      <p:cBhvr additive="base">
                                        <p:cTn id="15" dur="500"/>
                                        <p:tgtEl>
                                          <p:spTgt spid="133"/>
                                        </p:tgtEl>
                                        <p:attrNameLst>
                                          <p:attrName>ppt_x</p:attrName>
                                        </p:attrNameLst>
                                      </p:cBhvr>
                                      <p:tavLst>
                                        <p:tav tm="0">
                                          <p:val>
                                            <p:strVal val="#ppt_x-#ppt_w*1.125000"/>
                                          </p:val>
                                        </p:tav>
                                        <p:tav tm="100000">
                                          <p:val>
                                            <p:strVal val="#ppt_x"/>
                                          </p:val>
                                        </p:tav>
                                      </p:tavLst>
                                    </p:anim>
                                    <p:animEffect transition="in" filter="wipe(right)">
                                      <p:cBhvr>
                                        <p:cTn id="16" dur="500"/>
                                        <p:tgtEl>
                                          <p:spTgt spid="13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30">
                                            <p:graphicEl>
                                              <a:chart seriesIdx="-3" categoryIdx="-3" bldStep="gridLegend"/>
                                            </p:graphicEl>
                                          </p:spTgt>
                                        </p:tgtEl>
                                        <p:attrNameLst>
                                          <p:attrName>style.visibility</p:attrName>
                                        </p:attrNameLst>
                                      </p:cBhvr>
                                      <p:to>
                                        <p:strVal val="visible"/>
                                      </p:to>
                                    </p:set>
                                    <p:animEffect transition="in" filter="wipe(down)">
                                      <p:cBhvr>
                                        <p:cTn id="20" dur="500"/>
                                        <p:tgtEl>
                                          <p:spTgt spid="130">
                                            <p:graphicEl>
                                              <a:chart seriesIdx="-3" categoryIdx="-3" bldStep="gridLegend"/>
                                            </p:graphicEl>
                                          </p:spTgt>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130">
                                            <p:graphicEl>
                                              <a:chart seriesIdx="0" categoryIdx="-4" bldStep="series"/>
                                            </p:graphicEl>
                                          </p:spTgt>
                                        </p:tgtEl>
                                        <p:attrNameLst>
                                          <p:attrName>style.visibility</p:attrName>
                                        </p:attrNameLst>
                                      </p:cBhvr>
                                      <p:to>
                                        <p:strVal val="visible"/>
                                      </p:to>
                                    </p:set>
                                    <p:animEffect transition="in" filter="wipe(down)">
                                      <p:cBhvr>
                                        <p:cTn id="24" dur="500"/>
                                        <p:tgtEl>
                                          <p:spTgt spid="130">
                                            <p:graphicEl>
                                              <a:chart seriesIdx="0" categoryIdx="-4" bldStep="series"/>
                                            </p:graphicEl>
                                          </p:spTgt>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30">
                                            <p:graphicEl>
                                              <a:chart seriesIdx="1" categoryIdx="-4" bldStep="series"/>
                                            </p:graphicEl>
                                          </p:spTgt>
                                        </p:tgtEl>
                                        <p:attrNameLst>
                                          <p:attrName>style.visibility</p:attrName>
                                        </p:attrNameLst>
                                      </p:cBhvr>
                                      <p:to>
                                        <p:strVal val="visible"/>
                                      </p:to>
                                    </p:set>
                                    <p:animEffect transition="in" filter="wipe(down)">
                                      <p:cBhvr>
                                        <p:cTn id="28" dur="500"/>
                                        <p:tgtEl>
                                          <p:spTgt spid="130">
                                            <p:graphicEl>
                                              <a:chart seriesIdx="1" categoryIdx="-4" bldStep="series"/>
                                            </p:graphicEl>
                                          </p:spTgt>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130">
                                            <p:graphicEl>
                                              <a:chart seriesIdx="2" categoryIdx="-4" bldStep="series"/>
                                            </p:graphicEl>
                                          </p:spTgt>
                                        </p:tgtEl>
                                        <p:attrNameLst>
                                          <p:attrName>style.visibility</p:attrName>
                                        </p:attrNameLst>
                                      </p:cBhvr>
                                      <p:to>
                                        <p:strVal val="visible"/>
                                      </p:to>
                                    </p:set>
                                    <p:animEffect transition="in" filter="wipe(down)">
                                      <p:cBhvr>
                                        <p:cTn id="32" dur="500"/>
                                        <p:tgtEl>
                                          <p:spTgt spid="13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0" grpId="0">
        <p:bldSub>
          <a:bldChart bld="series"/>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46237" y="161708"/>
            <a:ext cx="4555040" cy="854080"/>
            <a:chOff x="-521415" y="359583"/>
            <a:chExt cx="5513635" cy="1138773"/>
          </a:xfrm>
        </p:grpSpPr>
        <p:grpSp>
          <p:nvGrpSpPr>
            <p:cNvPr id="3" name="组合 2"/>
            <p:cNvGrpSpPr/>
            <p:nvPr/>
          </p:nvGrpSpPr>
          <p:grpSpPr>
            <a:xfrm>
              <a:off x="1077615" y="359583"/>
              <a:ext cx="3914605" cy="1138773"/>
              <a:chOff x="943570" y="1434700"/>
              <a:chExt cx="3914605" cy="1138773"/>
            </a:xfrm>
          </p:grpSpPr>
          <p:sp>
            <p:nvSpPr>
              <p:cNvPr id="6" name="文本框 5"/>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4</a:t>
                </a:r>
                <a:endParaRPr lang="zh-CN" altLang="en-US" sz="3000" dirty="0">
                  <a:solidFill>
                    <a:srgbClr val="385723"/>
                  </a:solidFill>
                </a:endParaRPr>
              </a:p>
            </p:txBody>
          </p:sp>
          <p:sp>
            <p:nvSpPr>
              <p:cNvPr id="7" name="文本框 6"/>
              <p:cNvSpPr txBox="1"/>
              <p:nvPr/>
            </p:nvSpPr>
            <p:spPr>
              <a:xfrm>
                <a:off x="2696170" y="1886941"/>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分析讨论</a:t>
                </a:r>
              </a:p>
            </p:txBody>
          </p:sp>
        </p:grpSp>
        <p:sp>
          <p:nvSpPr>
            <p:cNvPr id="4" name="梯形 3"/>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同心圆 17"/>
          <p:cNvSpPr/>
          <p:nvPr/>
        </p:nvSpPr>
        <p:spPr>
          <a:xfrm>
            <a:off x="4450757" y="999842"/>
            <a:ext cx="882942" cy="882375"/>
          </a:xfrm>
          <a:prstGeom prst="donut">
            <a:avLst>
              <a:gd name="adj" fmla="val 7460"/>
            </a:avLst>
          </a:prstGeom>
          <a:solidFill>
            <a:srgbClr val="00901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29" name="组合 28"/>
          <p:cNvGrpSpPr/>
          <p:nvPr/>
        </p:nvGrpSpPr>
        <p:grpSpPr>
          <a:xfrm>
            <a:off x="2554480" y="3189518"/>
            <a:ext cx="2972945" cy="2973436"/>
            <a:chOff x="2554480" y="3189518"/>
            <a:chExt cx="2972945" cy="2973436"/>
          </a:xfrm>
        </p:grpSpPr>
        <p:sp>
          <p:nvSpPr>
            <p:cNvPr id="17" name="椭圆 16"/>
            <p:cNvSpPr/>
            <p:nvPr/>
          </p:nvSpPr>
          <p:spPr>
            <a:xfrm>
              <a:off x="2554480" y="3189518"/>
              <a:ext cx="2972945" cy="2973436"/>
            </a:xfrm>
            <a:prstGeom prst="ellipse">
              <a:avLst/>
            </a:prstGeom>
            <a:solidFill>
              <a:srgbClr val="00901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9" name="椭圆 18"/>
            <p:cNvSpPr/>
            <p:nvPr/>
          </p:nvSpPr>
          <p:spPr>
            <a:xfrm>
              <a:off x="2668729" y="3304307"/>
              <a:ext cx="2745689" cy="2744542"/>
            </a:xfrm>
            <a:prstGeom prst="ellipse">
              <a:avLst/>
            </a:prstGeom>
            <a:blipFill>
              <a:blip r:embed="rId3"/>
              <a:srcRect/>
              <a:stretch>
                <a:fillRect l="-18000" r="-18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30" name="组合 29"/>
          <p:cNvGrpSpPr/>
          <p:nvPr/>
        </p:nvGrpSpPr>
        <p:grpSpPr>
          <a:xfrm>
            <a:off x="5743504" y="3751265"/>
            <a:ext cx="1556015" cy="1555645"/>
            <a:chOff x="5743504" y="3751265"/>
            <a:chExt cx="1556015" cy="1555645"/>
          </a:xfrm>
        </p:grpSpPr>
        <p:sp>
          <p:nvSpPr>
            <p:cNvPr id="20" name="椭圆 19"/>
            <p:cNvSpPr/>
            <p:nvPr/>
          </p:nvSpPr>
          <p:spPr>
            <a:xfrm>
              <a:off x="5743504" y="3751265"/>
              <a:ext cx="1556015" cy="1555645"/>
            </a:xfrm>
            <a:prstGeom prst="ellipse">
              <a:avLst/>
            </a:prstGeom>
            <a:solidFill>
              <a:srgbClr val="00901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1" name="椭圆 20"/>
            <p:cNvSpPr/>
            <p:nvPr/>
          </p:nvSpPr>
          <p:spPr>
            <a:xfrm>
              <a:off x="5835400" y="3843168"/>
              <a:ext cx="1372224" cy="1372355"/>
            </a:xfrm>
            <a:prstGeom prst="ellipse">
              <a:avLst/>
            </a:prstGeom>
            <a:blipFill>
              <a:blip r:embed="rId4"/>
              <a:srcRect/>
              <a:stretch>
                <a:fillRect l="-21000" r="-21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23" name="同心圆 22"/>
          <p:cNvSpPr/>
          <p:nvPr/>
        </p:nvSpPr>
        <p:spPr>
          <a:xfrm>
            <a:off x="6802787" y="1065414"/>
            <a:ext cx="653203" cy="653649"/>
          </a:xfrm>
          <a:prstGeom prst="donut">
            <a:avLst>
              <a:gd name="adj" fmla="val 7460"/>
            </a:avLst>
          </a:prstGeom>
          <a:solidFill>
            <a:srgbClr val="00901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同心圆 23"/>
          <p:cNvSpPr/>
          <p:nvPr/>
        </p:nvSpPr>
        <p:spPr>
          <a:xfrm>
            <a:off x="7457232" y="5313623"/>
            <a:ext cx="490523" cy="489979"/>
          </a:xfrm>
          <a:prstGeom prst="donut">
            <a:avLst>
              <a:gd name="adj" fmla="val 7460"/>
            </a:avLst>
          </a:prstGeom>
          <a:solidFill>
            <a:srgbClr val="00901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31" name="组合 30"/>
          <p:cNvGrpSpPr/>
          <p:nvPr/>
        </p:nvGrpSpPr>
        <p:grpSpPr>
          <a:xfrm>
            <a:off x="5098809" y="1555393"/>
            <a:ext cx="1994381" cy="1995026"/>
            <a:chOff x="5098809" y="1555393"/>
            <a:chExt cx="1994381" cy="1995026"/>
          </a:xfrm>
        </p:grpSpPr>
        <p:sp>
          <p:nvSpPr>
            <p:cNvPr id="22" name="椭圆 21"/>
            <p:cNvSpPr/>
            <p:nvPr/>
          </p:nvSpPr>
          <p:spPr>
            <a:xfrm>
              <a:off x="5098809" y="1555393"/>
              <a:ext cx="1994381" cy="1995026"/>
            </a:xfrm>
            <a:prstGeom prst="ellipse">
              <a:avLst/>
            </a:prstGeom>
            <a:solidFill>
              <a:srgbClr val="00901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5" name="椭圆 24"/>
            <p:cNvSpPr/>
            <p:nvPr/>
          </p:nvSpPr>
          <p:spPr>
            <a:xfrm>
              <a:off x="5203743" y="1660721"/>
              <a:ext cx="1784512" cy="1784371"/>
            </a:xfrm>
            <a:prstGeom prst="ellipse">
              <a:avLst/>
            </a:prstGeom>
            <a:blipFill>
              <a:blip r:embed="rId5"/>
              <a:srcRect/>
              <a:stretch>
                <a:fillRect l="-17000" r="-17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26" name="任意多边形 25"/>
          <p:cNvSpPr/>
          <p:nvPr/>
        </p:nvSpPr>
        <p:spPr>
          <a:xfrm>
            <a:off x="159858" y="1660721"/>
            <a:ext cx="3320157" cy="1432763"/>
          </a:xfrm>
          <a:custGeom>
            <a:avLst/>
            <a:gdLst>
              <a:gd name="connsiteX0" fmla="*/ 0 w 3320157"/>
              <a:gd name="connsiteY0" fmla="*/ 0 h 1432763"/>
              <a:gd name="connsiteX1" fmla="*/ 3320157 w 3320157"/>
              <a:gd name="connsiteY1" fmla="*/ 0 h 1432763"/>
              <a:gd name="connsiteX2" fmla="*/ 3320157 w 3320157"/>
              <a:gd name="connsiteY2" fmla="*/ 1432763 h 1432763"/>
              <a:gd name="connsiteX3" fmla="*/ 0 w 3320157"/>
              <a:gd name="connsiteY3" fmla="*/ 1432763 h 1432763"/>
              <a:gd name="connsiteX4" fmla="*/ 0 w 3320157"/>
              <a:gd name="connsiteY4" fmla="*/ 0 h 143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0157" h="1432763">
                <a:moveTo>
                  <a:pt x="0" y="0"/>
                </a:moveTo>
                <a:lnTo>
                  <a:pt x="3320157" y="0"/>
                </a:lnTo>
                <a:lnTo>
                  <a:pt x="3320157" y="1432763"/>
                </a:lnTo>
                <a:lnTo>
                  <a:pt x="0" y="14327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 numCol="1" spcCol="1270" anchor="b" anchorCtr="0">
            <a:noAutofit/>
          </a:bodyPr>
          <a:lstStyle/>
          <a:p>
            <a:pPr lvl="0" algn="r" defTabSz="1066800">
              <a:lnSpc>
                <a:spcPct val="90000"/>
              </a:lnSpc>
              <a:spcBef>
                <a:spcPct val="0"/>
              </a:spcBef>
              <a:spcAft>
                <a:spcPct val="35000"/>
              </a:spcAft>
            </a:pPr>
            <a:r>
              <a:rPr lang="zh-CN" altLang="en-US" sz="2400" b="1" kern="1200" dirty="0"/>
              <a:t>请输入标题</a:t>
            </a:r>
            <a:endParaRPr lang="en-US" altLang="zh-CN" sz="2400" b="1" kern="1200" dirty="0"/>
          </a:p>
          <a:p>
            <a:pPr lvl="0" algn="r" defTabSz="1066800">
              <a:lnSpc>
                <a:spcPct val="90000"/>
              </a:lnSpc>
              <a:spcBef>
                <a:spcPct val="0"/>
              </a:spcBef>
              <a:spcAft>
                <a:spcPct val="35000"/>
              </a:spcAft>
            </a:pPr>
            <a:r>
              <a:rPr lang="zh-CN" altLang="en-US" sz="1800" kern="1200" dirty="0"/>
              <a:t>请输入内容请输入内容请输入内容请输入内容请输入内容请输入内容请输入内容请输入内容</a:t>
            </a:r>
          </a:p>
        </p:txBody>
      </p:sp>
      <p:sp>
        <p:nvSpPr>
          <p:cNvPr id="27" name="任意多边形 26"/>
          <p:cNvSpPr/>
          <p:nvPr/>
        </p:nvSpPr>
        <p:spPr>
          <a:xfrm>
            <a:off x="7619912" y="3843168"/>
            <a:ext cx="4412228" cy="1372355"/>
          </a:xfrm>
          <a:custGeom>
            <a:avLst/>
            <a:gdLst>
              <a:gd name="connsiteX0" fmla="*/ 0 w 4412228"/>
              <a:gd name="connsiteY0" fmla="*/ 0 h 1372355"/>
              <a:gd name="connsiteX1" fmla="*/ 4412228 w 4412228"/>
              <a:gd name="connsiteY1" fmla="*/ 0 h 1372355"/>
              <a:gd name="connsiteX2" fmla="*/ 4412228 w 4412228"/>
              <a:gd name="connsiteY2" fmla="*/ 1372355 h 1372355"/>
              <a:gd name="connsiteX3" fmla="*/ 0 w 4412228"/>
              <a:gd name="connsiteY3" fmla="*/ 1372355 h 1372355"/>
              <a:gd name="connsiteX4" fmla="*/ 0 w 4412228"/>
              <a:gd name="connsiteY4" fmla="*/ 0 h 137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2228" h="1372355">
                <a:moveTo>
                  <a:pt x="0" y="0"/>
                </a:moveTo>
                <a:lnTo>
                  <a:pt x="4412228" y="0"/>
                </a:lnTo>
                <a:lnTo>
                  <a:pt x="4412228" y="1372355"/>
                </a:lnTo>
                <a:lnTo>
                  <a:pt x="0" y="13723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zh-CN" altLang="en-US" sz="2400" b="1" kern="1200" dirty="0"/>
              <a:t>请输入标题</a:t>
            </a:r>
            <a:endParaRPr lang="en-US" altLang="zh-CN" sz="2400" b="1" kern="1200" dirty="0"/>
          </a:p>
          <a:p>
            <a:pPr lvl="0" algn="l" defTabSz="1066800">
              <a:lnSpc>
                <a:spcPct val="90000"/>
              </a:lnSpc>
              <a:spcBef>
                <a:spcPct val="0"/>
              </a:spcBef>
              <a:spcAft>
                <a:spcPct val="35000"/>
              </a:spcAft>
            </a:pPr>
            <a:r>
              <a:rPr lang="zh-CN" altLang="en-US" sz="1900" kern="1200" dirty="0"/>
              <a:t>请输入内容请输入内容请输入内容请输入内容请输入内容请输入内容请输入内容请输入内容</a:t>
            </a:r>
          </a:p>
        </p:txBody>
      </p:sp>
      <p:sp>
        <p:nvSpPr>
          <p:cNvPr id="28" name="任意多边形 27"/>
          <p:cNvSpPr/>
          <p:nvPr/>
        </p:nvSpPr>
        <p:spPr>
          <a:xfrm>
            <a:off x="7457232" y="1660721"/>
            <a:ext cx="4412228" cy="1784371"/>
          </a:xfrm>
          <a:custGeom>
            <a:avLst/>
            <a:gdLst>
              <a:gd name="connsiteX0" fmla="*/ 0 w 4412228"/>
              <a:gd name="connsiteY0" fmla="*/ 0 h 1784371"/>
              <a:gd name="connsiteX1" fmla="*/ 4412228 w 4412228"/>
              <a:gd name="connsiteY1" fmla="*/ 0 h 1784371"/>
              <a:gd name="connsiteX2" fmla="*/ 4412228 w 4412228"/>
              <a:gd name="connsiteY2" fmla="*/ 1784371 h 1784371"/>
              <a:gd name="connsiteX3" fmla="*/ 0 w 4412228"/>
              <a:gd name="connsiteY3" fmla="*/ 1784371 h 1784371"/>
              <a:gd name="connsiteX4" fmla="*/ 0 w 4412228"/>
              <a:gd name="connsiteY4" fmla="*/ 0 h 1784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2228" h="1784371">
                <a:moveTo>
                  <a:pt x="0" y="0"/>
                </a:moveTo>
                <a:lnTo>
                  <a:pt x="4412228" y="0"/>
                </a:lnTo>
                <a:lnTo>
                  <a:pt x="4412228" y="1784371"/>
                </a:lnTo>
                <a:lnTo>
                  <a:pt x="0" y="1784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zh-CN" altLang="en-US" sz="2400" b="1" kern="1200" dirty="0"/>
              <a:t>请输入标题</a:t>
            </a:r>
            <a:endParaRPr lang="en-US" altLang="zh-CN" sz="2400" b="1" kern="1200" dirty="0"/>
          </a:p>
          <a:p>
            <a:pPr lvl="0" algn="l" defTabSz="1066800">
              <a:lnSpc>
                <a:spcPct val="90000"/>
              </a:lnSpc>
              <a:spcBef>
                <a:spcPct val="0"/>
              </a:spcBef>
              <a:spcAft>
                <a:spcPct val="35000"/>
              </a:spcAft>
            </a:pPr>
            <a:r>
              <a:rPr lang="zh-CN" altLang="en-US" sz="1900" kern="1200" dirty="0"/>
              <a:t>请输入内容请输入内容请输入内容请输入内容请输入内容请输入内容请输入内容请输入内容</a:t>
            </a:r>
          </a:p>
        </p:txBody>
      </p:sp>
    </p:spTree>
    <p:extLst>
      <p:ext uri="{BB962C8B-B14F-4D97-AF65-F5344CB8AC3E}">
        <p14:creationId xmlns:p14="http://schemas.microsoft.com/office/powerpoint/2010/main" val="28506436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00901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183992" y="3902463"/>
            <a:ext cx="3008002" cy="219796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122664" y="1516677"/>
            <a:ext cx="3008002" cy="219796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061330" y="3902463"/>
            <a:ext cx="3008002" cy="219796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1516677"/>
            <a:ext cx="3008002" cy="219796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 y="3902463"/>
            <a:ext cx="3008005" cy="219796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itchFamily="34" charset="-122"/>
                <a:ea typeface="微软雅黑" pitchFamily="34" charset="-122"/>
              </a:rPr>
              <a:t>数据一</a:t>
            </a:r>
            <a:endParaRPr lang="en-US" altLang="zh-CN" sz="2400" b="1" dirty="0">
              <a:solidFill>
                <a:schemeClr val="bg1"/>
              </a:solidFill>
              <a:latin typeface="微软雅黑" pitchFamily="34" charset="-122"/>
              <a:ea typeface="微软雅黑" pitchFamily="34" charset="-122"/>
            </a:endParaRPr>
          </a:p>
          <a:p>
            <a:pPr algn="ctr"/>
            <a:r>
              <a:rPr lang="zh-CN" altLang="en-US" sz="1400" dirty="0">
                <a:solidFill>
                  <a:schemeClr val="bg1"/>
                </a:solidFill>
                <a:latin typeface="微软雅黑" pitchFamily="34" charset="-122"/>
                <a:ea typeface="微软雅黑" pitchFamily="34" charset="-122"/>
              </a:rPr>
              <a:t>数据解释说明，上图</a:t>
            </a:r>
            <a:endParaRPr lang="en-US" altLang="zh-CN" sz="1400" dirty="0">
              <a:solidFill>
                <a:schemeClr val="bg1"/>
              </a:solidFill>
              <a:latin typeface="微软雅黑" pitchFamily="34" charset="-122"/>
              <a:ea typeface="微软雅黑" pitchFamily="34" charset="-122"/>
            </a:endParaRPr>
          </a:p>
          <a:p>
            <a:pPr algn="ctr"/>
            <a:r>
              <a:rPr lang="zh-CN" altLang="en-US" sz="1400" dirty="0">
                <a:solidFill>
                  <a:schemeClr val="bg1"/>
                </a:solidFill>
                <a:latin typeface="微软雅黑" pitchFamily="34" charset="-122"/>
                <a:ea typeface="微软雅黑" pitchFamily="34" charset="-122"/>
              </a:rPr>
              <a:t>图片可改为数据分析图</a:t>
            </a:r>
          </a:p>
        </p:txBody>
      </p:sp>
      <p:sp>
        <p:nvSpPr>
          <p:cNvPr id="16" name="矩形 15"/>
          <p:cNvSpPr/>
          <p:nvPr/>
        </p:nvSpPr>
        <p:spPr>
          <a:xfrm>
            <a:off x="3061333" y="1516677"/>
            <a:ext cx="3008005" cy="2197967"/>
          </a:xfrm>
          <a:prstGeom prst="rect">
            <a:avLst/>
          </a:prstGeom>
          <a:solidFill>
            <a:srgbClr val="0B3A8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itchFamily="34" charset="-122"/>
                <a:ea typeface="微软雅黑" pitchFamily="34" charset="-122"/>
              </a:rPr>
              <a:t>数据二</a:t>
            </a:r>
            <a:endParaRPr lang="en-US" altLang="zh-CN" sz="2400" b="1" dirty="0">
              <a:solidFill>
                <a:schemeClr val="bg1"/>
              </a:solidFill>
              <a:latin typeface="微软雅黑" pitchFamily="34" charset="-122"/>
              <a:ea typeface="微软雅黑" pitchFamily="34" charset="-122"/>
            </a:endParaRPr>
          </a:p>
          <a:p>
            <a:pPr algn="ctr"/>
            <a:r>
              <a:rPr lang="zh-CN" altLang="en-US" sz="1400" dirty="0">
                <a:solidFill>
                  <a:schemeClr val="bg1"/>
                </a:solidFill>
                <a:latin typeface="微软雅黑" pitchFamily="34" charset="-122"/>
                <a:ea typeface="微软雅黑" pitchFamily="34" charset="-122"/>
              </a:rPr>
              <a:t>数据解释说明，下图</a:t>
            </a:r>
            <a:endParaRPr lang="en-US" altLang="zh-CN" sz="1400" dirty="0">
              <a:solidFill>
                <a:schemeClr val="bg1"/>
              </a:solidFill>
              <a:latin typeface="微软雅黑" pitchFamily="34" charset="-122"/>
              <a:ea typeface="微软雅黑" pitchFamily="34" charset="-122"/>
            </a:endParaRPr>
          </a:p>
          <a:p>
            <a:pPr algn="ctr"/>
            <a:r>
              <a:rPr lang="zh-CN" altLang="en-US" sz="1400" dirty="0">
                <a:solidFill>
                  <a:schemeClr val="bg1"/>
                </a:solidFill>
                <a:latin typeface="微软雅黑" pitchFamily="34" charset="-122"/>
                <a:ea typeface="微软雅黑" pitchFamily="34" charset="-122"/>
              </a:rPr>
              <a:t>图片可改为数据分析图</a:t>
            </a:r>
          </a:p>
        </p:txBody>
      </p:sp>
      <p:sp>
        <p:nvSpPr>
          <p:cNvPr id="17" name="矩形 16"/>
          <p:cNvSpPr/>
          <p:nvPr/>
        </p:nvSpPr>
        <p:spPr>
          <a:xfrm>
            <a:off x="6122662" y="3902463"/>
            <a:ext cx="3008005" cy="2197967"/>
          </a:xfrm>
          <a:prstGeom prst="rect">
            <a:avLst/>
          </a:prstGeom>
          <a:solidFill>
            <a:srgbClr val="0B3A8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itchFamily="34" charset="-122"/>
                <a:ea typeface="微软雅黑" pitchFamily="34" charset="-122"/>
              </a:rPr>
              <a:t>数据三</a:t>
            </a:r>
            <a:endParaRPr lang="en-US" altLang="zh-CN" sz="2400" b="1" dirty="0">
              <a:solidFill>
                <a:schemeClr val="bg1"/>
              </a:solidFill>
              <a:latin typeface="微软雅黑" pitchFamily="34" charset="-122"/>
              <a:ea typeface="微软雅黑" pitchFamily="34" charset="-122"/>
            </a:endParaRPr>
          </a:p>
          <a:p>
            <a:pPr algn="ctr"/>
            <a:r>
              <a:rPr lang="zh-CN" altLang="en-US" sz="1400" dirty="0">
                <a:solidFill>
                  <a:schemeClr val="bg1"/>
                </a:solidFill>
                <a:latin typeface="微软雅黑" pitchFamily="34" charset="-122"/>
                <a:ea typeface="微软雅黑" pitchFamily="34" charset="-122"/>
              </a:rPr>
              <a:t>数据解释说明，上图</a:t>
            </a:r>
            <a:endParaRPr lang="en-US" altLang="zh-CN" sz="1400" dirty="0">
              <a:solidFill>
                <a:schemeClr val="bg1"/>
              </a:solidFill>
              <a:latin typeface="微软雅黑" pitchFamily="34" charset="-122"/>
              <a:ea typeface="微软雅黑" pitchFamily="34" charset="-122"/>
            </a:endParaRPr>
          </a:p>
          <a:p>
            <a:pPr algn="ctr"/>
            <a:r>
              <a:rPr lang="zh-CN" altLang="en-US" sz="1400" dirty="0">
                <a:solidFill>
                  <a:schemeClr val="bg1"/>
                </a:solidFill>
                <a:latin typeface="微软雅黑" pitchFamily="34" charset="-122"/>
                <a:ea typeface="微软雅黑" pitchFamily="34" charset="-122"/>
              </a:rPr>
              <a:t>图片可改为数据分析图</a:t>
            </a:r>
          </a:p>
        </p:txBody>
      </p:sp>
      <p:sp>
        <p:nvSpPr>
          <p:cNvPr id="18" name="矩形 17"/>
          <p:cNvSpPr/>
          <p:nvPr/>
        </p:nvSpPr>
        <p:spPr>
          <a:xfrm>
            <a:off x="9183995" y="1516677"/>
            <a:ext cx="3008005" cy="219796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itchFamily="34" charset="-122"/>
                <a:ea typeface="微软雅黑" pitchFamily="34" charset="-122"/>
              </a:rPr>
              <a:t>数据四</a:t>
            </a:r>
            <a:endParaRPr lang="en-US" altLang="zh-CN" sz="2400" b="1" dirty="0">
              <a:solidFill>
                <a:schemeClr val="bg1"/>
              </a:solidFill>
              <a:latin typeface="微软雅黑" pitchFamily="34" charset="-122"/>
              <a:ea typeface="微软雅黑" pitchFamily="34" charset="-122"/>
            </a:endParaRPr>
          </a:p>
          <a:p>
            <a:pPr algn="ctr"/>
            <a:r>
              <a:rPr lang="zh-CN" altLang="en-US" sz="1400" dirty="0">
                <a:solidFill>
                  <a:schemeClr val="bg1"/>
                </a:solidFill>
                <a:latin typeface="微软雅黑" pitchFamily="34" charset="-122"/>
                <a:ea typeface="微软雅黑" pitchFamily="34" charset="-122"/>
              </a:rPr>
              <a:t>数据解释说明，下图</a:t>
            </a:r>
            <a:endParaRPr lang="en-US" altLang="zh-CN" sz="1400" dirty="0">
              <a:solidFill>
                <a:schemeClr val="bg1"/>
              </a:solidFill>
              <a:latin typeface="微软雅黑" pitchFamily="34" charset="-122"/>
              <a:ea typeface="微软雅黑" pitchFamily="34" charset="-122"/>
            </a:endParaRPr>
          </a:p>
          <a:p>
            <a:pPr algn="ctr"/>
            <a:r>
              <a:rPr lang="zh-CN" altLang="en-US" sz="1400" dirty="0">
                <a:solidFill>
                  <a:schemeClr val="bg1"/>
                </a:solidFill>
                <a:latin typeface="微软雅黑" pitchFamily="34" charset="-122"/>
                <a:ea typeface="微软雅黑" pitchFamily="34" charset="-122"/>
              </a:rPr>
              <a:t>图片可改为数据分析图</a:t>
            </a:r>
          </a:p>
        </p:txBody>
      </p:sp>
      <p:grpSp>
        <p:nvGrpSpPr>
          <p:cNvPr id="23" name="组合 22"/>
          <p:cNvGrpSpPr/>
          <p:nvPr/>
        </p:nvGrpSpPr>
        <p:grpSpPr>
          <a:xfrm>
            <a:off x="-346237" y="161708"/>
            <a:ext cx="4555040" cy="854080"/>
            <a:chOff x="-521415" y="359583"/>
            <a:chExt cx="5513635" cy="1138773"/>
          </a:xfrm>
        </p:grpSpPr>
        <p:grpSp>
          <p:nvGrpSpPr>
            <p:cNvPr id="24" name="组合 23"/>
            <p:cNvGrpSpPr/>
            <p:nvPr/>
          </p:nvGrpSpPr>
          <p:grpSpPr>
            <a:xfrm>
              <a:off x="1077615" y="359583"/>
              <a:ext cx="3914605" cy="1138773"/>
              <a:chOff x="943570" y="1434700"/>
              <a:chExt cx="3914605" cy="1138773"/>
            </a:xfrm>
          </p:grpSpPr>
          <p:sp>
            <p:nvSpPr>
              <p:cNvPr id="27" name="文本框 26"/>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4</a:t>
                </a:r>
                <a:endParaRPr lang="zh-CN" altLang="en-US" sz="3000" dirty="0">
                  <a:solidFill>
                    <a:srgbClr val="385723"/>
                  </a:solidFill>
                </a:endParaRPr>
              </a:p>
            </p:txBody>
          </p:sp>
          <p:sp>
            <p:nvSpPr>
              <p:cNvPr id="28" name="文本框 27"/>
              <p:cNvSpPr txBox="1"/>
              <p:nvPr/>
            </p:nvSpPr>
            <p:spPr>
              <a:xfrm>
                <a:off x="2696170" y="1886941"/>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分析讨论</a:t>
                </a:r>
              </a:p>
            </p:txBody>
          </p:sp>
        </p:grpSp>
        <p:sp>
          <p:nvSpPr>
            <p:cNvPr id="25" name="梯形 24"/>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985511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750" fill="hold"/>
                                        <p:tgtEl>
                                          <p:spTgt spid="19"/>
                                        </p:tgtEl>
                                        <p:attrNameLst>
                                          <p:attrName>ppt_w</p:attrName>
                                        </p:attrNameLst>
                                      </p:cBhvr>
                                      <p:tavLst>
                                        <p:tav tm="0">
                                          <p:val>
                                            <p:fltVal val="0"/>
                                          </p:val>
                                        </p:tav>
                                        <p:tav tm="100000">
                                          <p:val>
                                            <p:strVal val="#ppt_w"/>
                                          </p:val>
                                        </p:tav>
                                      </p:tavLst>
                                    </p:anim>
                                    <p:anim calcmode="lin" valueType="num">
                                      <p:cBhvr>
                                        <p:cTn id="8" dur="750" fill="hold"/>
                                        <p:tgtEl>
                                          <p:spTgt spid="19"/>
                                        </p:tgtEl>
                                        <p:attrNameLst>
                                          <p:attrName>ppt_h</p:attrName>
                                        </p:attrNameLst>
                                      </p:cBhvr>
                                      <p:tavLst>
                                        <p:tav tm="0">
                                          <p:val>
                                            <p:fltVal val="0"/>
                                          </p:val>
                                        </p:tav>
                                        <p:tav tm="100000">
                                          <p:val>
                                            <p:strVal val="#ppt_h"/>
                                          </p:val>
                                        </p:tav>
                                      </p:tavLst>
                                    </p:anim>
                                    <p:anim calcmode="lin" valueType="num">
                                      <p:cBhvr>
                                        <p:cTn id="9" dur="750" fill="hold"/>
                                        <p:tgtEl>
                                          <p:spTgt spid="19"/>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19"/>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750" fill="hold"/>
                                        <p:tgtEl>
                                          <p:spTgt spid="20"/>
                                        </p:tgtEl>
                                        <p:attrNameLst>
                                          <p:attrName>ppt_w</p:attrName>
                                        </p:attrNameLst>
                                      </p:cBhvr>
                                      <p:tavLst>
                                        <p:tav tm="0">
                                          <p:val>
                                            <p:fltVal val="0"/>
                                          </p:val>
                                        </p:tav>
                                        <p:tav tm="100000">
                                          <p:val>
                                            <p:strVal val="#ppt_w"/>
                                          </p:val>
                                        </p:tav>
                                      </p:tavLst>
                                    </p:anim>
                                    <p:anim calcmode="lin" valueType="num">
                                      <p:cBhvr>
                                        <p:cTn id="14" dur="750" fill="hold"/>
                                        <p:tgtEl>
                                          <p:spTgt spid="20"/>
                                        </p:tgtEl>
                                        <p:attrNameLst>
                                          <p:attrName>ppt_h</p:attrName>
                                        </p:attrNameLst>
                                      </p:cBhvr>
                                      <p:tavLst>
                                        <p:tav tm="0">
                                          <p:val>
                                            <p:fltVal val="0"/>
                                          </p:val>
                                        </p:tav>
                                        <p:tav tm="100000">
                                          <p:val>
                                            <p:strVal val="#ppt_h"/>
                                          </p:val>
                                        </p:tav>
                                      </p:tavLst>
                                    </p:anim>
                                    <p:anim calcmode="lin" valueType="num">
                                      <p:cBhvr>
                                        <p:cTn id="15" dur="750" fill="hold"/>
                                        <p:tgtEl>
                                          <p:spTgt spid="20"/>
                                        </p:tgtEl>
                                        <p:attrNameLst>
                                          <p:attrName>ppt_x</p:attrName>
                                        </p:attrNameLst>
                                      </p:cBhvr>
                                      <p:tavLst>
                                        <p:tav tm="0" fmla="#ppt_x+(cos(-2*pi*(1-$))*-#ppt_x-sin(-2*pi*(1-$))*(1-#ppt_y))*(1-$)">
                                          <p:val>
                                            <p:fltVal val="0"/>
                                          </p:val>
                                        </p:tav>
                                        <p:tav tm="100000">
                                          <p:val>
                                            <p:fltVal val="1"/>
                                          </p:val>
                                        </p:tav>
                                      </p:tavLst>
                                    </p:anim>
                                    <p:anim calcmode="lin" valueType="num">
                                      <p:cBhvr>
                                        <p:cTn id="16" dur="750" fill="hold"/>
                                        <p:tgtEl>
                                          <p:spTgt spid="20"/>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750" fill="hold"/>
                                        <p:tgtEl>
                                          <p:spTgt spid="21"/>
                                        </p:tgtEl>
                                        <p:attrNameLst>
                                          <p:attrName>ppt_w</p:attrName>
                                        </p:attrNameLst>
                                      </p:cBhvr>
                                      <p:tavLst>
                                        <p:tav tm="0">
                                          <p:val>
                                            <p:fltVal val="0"/>
                                          </p:val>
                                        </p:tav>
                                        <p:tav tm="100000">
                                          <p:val>
                                            <p:strVal val="#ppt_w"/>
                                          </p:val>
                                        </p:tav>
                                      </p:tavLst>
                                    </p:anim>
                                    <p:anim calcmode="lin" valueType="num">
                                      <p:cBhvr>
                                        <p:cTn id="20" dur="750" fill="hold"/>
                                        <p:tgtEl>
                                          <p:spTgt spid="21"/>
                                        </p:tgtEl>
                                        <p:attrNameLst>
                                          <p:attrName>ppt_h</p:attrName>
                                        </p:attrNameLst>
                                      </p:cBhvr>
                                      <p:tavLst>
                                        <p:tav tm="0">
                                          <p:val>
                                            <p:fltVal val="0"/>
                                          </p:val>
                                        </p:tav>
                                        <p:tav tm="100000">
                                          <p:val>
                                            <p:strVal val="#ppt_h"/>
                                          </p:val>
                                        </p:tav>
                                      </p:tavLst>
                                    </p:anim>
                                    <p:anim calcmode="lin" valueType="num">
                                      <p:cBhvr>
                                        <p:cTn id="21" dur="750" fill="hold"/>
                                        <p:tgtEl>
                                          <p:spTgt spid="21"/>
                                        </p:tgtEl>
                                        <p:attrNameLst>
                                          <p:attrName>ppt_x</p:attrName>
                                        </p:attrNameLst>
                                      </p:cBhvr>
                                      <p:tavLst>
                                        <p:tav tm="0" fmla="#ppt_x+(cos(-2*pi*(1-$))*-#ppt_x-sin(-2*pi*(1-$))*(1-#ppt_y))*(1-$)">
                                          <p:val>
                                            <p:fltVal val="0"/>
                                          </p:val>
                                        </p:tav>
                                        <p:tav tm="100000">
                                          <p:val>
                                            <p:fltVal val="1"/>
                                          </p:val>
                                        </p:tav>
                                      </p:tavLst>
                                    </p:anim>
                                    <p:anim calcmode="lin" valueType="num">
                                      <p:cBhvr>
                                        <p:cTn id="22" dur="750" fill="hold"/>
                                        <p:tgtEl>
                                          <p:spTgt spid="21"/>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750" fill="hold"/>
                                        <p:tgtEl>
                                          <p:spTgt spid="22"/>
                                        </p:tgtEl>
                                        <p:attrNameLst>
                                          <p:attrName>ppt_w</p:attrName>
                                        </p:attrNameLst>
                                      </p:cBhvr>
                                      <p:tavLst>
                                        <p:tav tm="0">
                                          <p:val>
                                            <p:fltVal val="0"/>
                                          </p:val>
                                        </p:tav>
                                        <p:tav tm="100000">
                                          <p:val>
                                            <p:strVal val="#ppt_w"/>
                                          </p:val>
                                        </p:tav>
                                      </p:tavLst>
                                    </p:anim>
                                    <p:anim calcmode="lin" valueType="num">
                                      <p:cBhvr>
                                        <p:cTn id="26" dur="750" fill="hold"/>
                                        <p:tgtEl>
                                          <p:spTgt spid="22"/>
                                        </p:tgtEl>
                                        <p:attrNameLst>
                                          <p:attrName>ppt_h</p:attrName>
                                        </p:attrNameLst>
                                      </p:cBhvr>
                                      <p:tavLst>
                                        <p:tav tm="0">
                                          <p:val>
                                            <p:fltVal val="0"/>
                                          </p:val>
                                        </p:tav>
                                        <p:tav tm="100000">
                                          <p:val>
                                            <p:strVal val="#ppt_h"/>
                                          </p:val>
                                        </p:tav>
                                      </p:tavLst>
                                    </p:anim>
                                    <p:anim calcmode="lin" valueType="num">
                                      <p:cBhvr>
                                        <p:cTn id="27" dur="750" fill="hold"/>
                                        <p:tgtEl>
                                          <p:spTgt spid="22"/>
                                        </p:tgtEl>
                                        <p:attrNameLst>
                                          <p:attrName>ppt_x</p:attrName>
                                        </p:attrNameLst>
                                      </p:cBhvr>
                                      <p:tavLst>
                                        <p:tav tm="0" fmla="#ppt_x+(cos(-2*pi*(1-$))*-#ppt_x-sin(-2*pi*(1-$))*(1-#ppt_y))*(1-$)">
                                          <p:val>
                                            <p:fltVal val="0"/>
                                          </p:val>
                                        </p:tav>
                                        <p:tav tm="100000">
                                          <p:val>
                                            <p:fltVal val="1"/>
                                          </p:val>
                                        </p:tav>
                                      </p:tavLst>
                                    </p:anim>
                                    <p:anim calcmode="lin" valueType="num">
                                      <p:cBhvr>
                                        <p:cTn id="28" dur="750" fill="hold"/>
                                        <p:tgtEl>
                                          <p:spTgt spid="22"/>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750"/>
                            </p:stCondLst>
                            <p:childTnLst>
                              <p:par>
                                <p:cTn id="30" presetID="15"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750" fill="hold"/>
                                        <p:tgtEl>
                                          <p:spTgt spid="15"/>
                                        </p:tgtEl>
                                        <p:attrNameLst>
                                          <p:attrName>ppt_w</p:attrName>
                                        </p:attrNameLst>
                                      </p:cBhvr>
                                      <p:tavLst>
                                        <p:tav tm="0">
                                          <p:val>
                                            <p:fltVal val="0"/>
                                          </p:val>
                                        </p:tav>
                                        <p:tav tm="100000">
                                          <p:val>
                                            <p:strVal val="#ppt_w"/>
                                          </p:val>
                                        </p:tav>
                                      </p:tavLst>
                                    </p:anim>
                                    <p:anim calcmode="lin" valueType="num">
                                      <p:cBhvr>
                                        <p:cTn id="33" dur="750" fill="hold"/>
                                        <p:tgtEl>
                                          <p:spTgt spid="15"/>
                                        </p:tgtEl>
                                        <p:attrNameLst>
                                          <p:attrName>ppt_h</p:attrName>
                                        </p:attrNameLst>
                                      </p:cBhvr>
                                      <p:tavLst>
                                        <p:tav tm="0">
                                          <p:val>
                                            <p:fltVal val="0"/>
                                          </p:val>
                                        </p:tav>
                                        <p:tav tm="100000">
                                          <p:val>
                                            <p:strVal val="#ppt_h"/>
                                          </p:val>
                                        </p:tav>
                                      </p:tavLst>
                                    </p:anim>
                                    <p:anim calcmode="lin" valueType="num">
                                      <p:cBhvr>
                                        <p:cTn id="34" dur="750" fill="hold"/>
                                        <p:tgtEl>
                                          <p:spTgt spid="15"/>
                                        </p:tgtEl>
                                        <p:attrNameLst>
                                          <p:attrName>ppt_x</p:attrName>
                                        </p:attrNameLst>
                                      </p:cBhvr>
                                      <p:tavLst>
                                        <p:tav tm="0" fmla="#ppt_x+(cos(-2*pi*(1-$))*-#ppt_x-sin(-2*pi*(1-$))*(1-#ppt_y))*(1-$)">
                                          <p:val>
                                            <p:fltVal val="0"/>
                                          </p:val>
                                        </p:tav>
                                        <p:tav tm="100000">
                                          <p:val>
                                            <p:fltVal val="1"/>
                                          </p:val>
                                        </p:tav>
                                      </p:tavLst>
                                    </p:anim>
                                    <p:anim calcmode="lin" valueType="num">
                                      <p:cBhvr>
                                        <p:cTn id="35" dur="750" fill="hold"/>
                                        <p:tgtEl>
                                          <p:spTgt spid="15"/>
                                        </p:tgtEl>
                                        <p:attrNameLst>
                                          <p:attrName>ppt_y</p:attrName>
                                        </p:attrNameLst>
                                      </p:cBhvr>
                                      <p:tavLst>
                                        <p:tav tm="0" fmla="#ppt_y+(sin(-2*pi*(1-$))*-#ppt_x+cos(-2*pi*(1-$))*(1-#ppt_y))*(1-$)">
                                          <p:val>
                                            <p:fltVal val="0"/>
                                          </p:val>
                                        </p:tav>
                                        <p:tav tm="100000">
                                          <p:val>
                                            <p:fltVal val="1"/>
                                          </p:val>
                                        </p:tav>
                                      </p:tavLst>
                                    </p:anim>
                                  </p:childTnLst>
                                </p:cTn>
                              </p:par>
                              <p:par>
                                <p:cTn id="36" presetID="15"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750" fill="hold"/>
                                        <p:tgtEl>
                                          <p:spTgt spid="16"/>
                                        </p:tgtEl>
                                        <p:attrNameLst>
                                          <p:attrName>ppt_w</p:attrName>
                                        </p:attrNameLst>
                                      </p:cBhvr>
                                      <p:tavLst>
                                        <p:tav tm="0">
                                          <p:val>
                                            <p:fltVal val="0"/>
                                          </p:val>
                                        </p:tav>
                                        <p:tav tm="100000">
                                          <p:val>
                                            <p:strVal val="#ppt_w"/>
                                          </p:val>
                                        </p:tav>
                                      </p:tavLst>
                                    </p:anim>
                                    <p:anim calcmode="lin" valueType="num">
                                      <p:cBhvr>
                                        <p:cTn id="39" dur="750" fill="hold"/>
                                        <p:tgtEl>
                                          <p:spTgt spid="16"/>
                                        </p:tgtEl>
                                        <p:attrNameLst>
                                          <p:attrName>ppt_h</p:attrName>
                                        </p:attrNameLst>
                                      </p:cBhvr>
                                      <p:tavLst>
                                        <p:tav tm="0">
                                          <p:val>
                                            <p:fltVal val="0"/>
                                          </p:val>
                                        </p:tav>
                                        <p:tav tm="100000">
                                          <p:val>
                                            <p:strVal val="#ppt_h"/>
                                          </p:val>
                                        </p:tav>
                                      </p:tavLst>
                                    </p:anim>
                                    <p:anim calcmode="lin" valueType="num">
                                      <p:cBhvr>
                                        <p:cTn id="40" dur="750" fill="hold"/>
                                        <p:tgtEl>
                                          <p:spTgt spid="16"/>
                                        </p:tgtEl>
                                        <p:attrNameLst>
                                          <p:attrName>ppt_x</p:attrName>
                                        </p:attrNameLst>
                                      </p:cBhvr>
                                      <p:tavLst>
                                        <p:tav tm="0" fmla="#ppt_x+(cos(-2*pi*(1-$))*-#ppt_x-sin(-2*pi*(1-$))*(1-#ppt_y))*(1-$)">
                                          <p:val>
                                            <p:fltVal val="0"/>
                                          </p:val>
                                        </p:tav>
                                        <p:tav tm="100000">
                                          <p:val>
                                            <p:fltVal val="1"/>
                                          </p:val>
                                        </p:tav>
                                      </p:tavLst>
                                    </p:anim>
                                    <p:anim calcmode="lin" valueType="num">
                                      <p:cBhvr>
                                        <p:cTn id="41" dur="750" fill="hold"/>
                                        <p:tgtEl>
                                          <p:spTgt spid="16"/>
                                        </p:tgtEl>
                                        <p:attrNameLst>
                                          <p:attrName>ppt_y</p:attrName>
                                        </p:attrNameLst>
                                      </p:cBhvr>
                                      <p:tavLst>
                                        <p:tav tm="0" fmla="#ppt_y+(sin(-2*pi*(1-$))*-#ppt_x+cos(-2*pi*(1-$))*(1-#ppt_y))*(1-$)">
                                          <p:val>
                                            <p:fltVal val="0"/>
                                          </p:val>
                                        </p:tav>
                                        <p:tav tm="100000">
                                          <p:val>
                                            <p:fltVal val="1"/>
                                          </p:val>
                                        </p:tav>
                                      </p:tavLst>
                                    </p:anim>
                                  </p:childTnLst>
                                </p:cTn>
                              </p:par>
                              <p:par>
                                <p:cTn id="42" presetID="15"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750" fill="hold"/>
                                        <p:tgtEl>
                                          <p:spTgt spid="17"/>
                                        </p:tgtEl>
                                        <p:attrNameLst>
                                          <p:attrName>ppt_w</p:attrName>
                                        </p:attrNameLst>
                                      </p:cBhvr>
                                      <p:tavLst>
                                        <p:tav tm="0">
                                          <p:val>
                                            <p:fltVal val="0"/>
                                          </p:val>
                                        </p:tav>
                                        <p:tav tm="100000">
                                          <p:val>
                                            <p:strVal val="#ppt_w"/>
                                          </p:val>
                                        </p:tav>
                                      </p:tavLst>
                                    </p:anim>
                                    <p:anim calcmode="lin" valueType="num">
                                      <p:cBhvr>
                                        <p:cTn id="45" dur="750" fill="hold"/>
                                        <p:tgtEl>
                                          <p:spTgt spid="17"/>
                                        </p:tgtEl>
                                        <p:attrNameLst>
                                          <p:attrName>ppt_h</p:attrName>
                                        </p:attrNameLst>
                                      </p:cBhvr>
                                      <p:tavLst>
                                        <p:tav tm="0">
                                          <p:val>
                                            <p:fltVal val="0"/>
                                          </p:val>
                                        </p:tav>
                                        <p:tav tm="100000">
                                          <p:val>
                                            <p:strVal val="#ppt_h"/>
                                          </p:val>
                                        </p:tav>
                                      </p:tavLst>
                                    </p:anim>
                                    <p:anim calcmode="lin" valueType="num">
                                      <p:cBhvr>
                                        <p:cTn id="46" dur="750" fill="hold"/>
                                        <p:tgtEl>
                                          <p:spTgt spid="17"/>
                                        </p:tgtEl>
                                        <p:attrNameLst>
                                          <p:attrName>ppt_x</p:attrName>
                                        </p:attrNameLst>
                                      </p:cBhvr>
                                      <p:tavLst>
                                        <p:tav tm="0" fmla="#ppt_x+(cos(-2*pi*(1-$))*-#ppt_x-sin(-2*pi*(1-$))*(1-#ppt_y))*(1-$)">
                                          <p:val>
                                            <p:fltVal val="0"/>
                                          </p:val>
                                        </p:tav>
                                        <p:tav tm="100000">
                                          <p:val>
                                            <p:fltVal val="1"/>
                                          </p:val>
                                        </p:tav>
                                      </p:tavLst>
                                    </p:anim>
                                    <p:anim calcmode="lin" valueType="num">
                                      <p:cBhvr>
                                        <p:cTn id="47" dur="750" fill="hold"/>
                                        <p:tgtEl>
                                          <p:spTgt spid="17"/>
                                        </p:tgtEl>
                                        <p:attrNameLst>
                                          <p:attrName>ppt_y</p:attrName>
                                        </p:attrNameLst>
                                      </p:cBhvr>
                                      <p:tavLst>
                                        <p:tav tm="0" fmla="#ppt_y+(sin(-2*pi*(1-$))*-#ppt_x+cos(-2*pi*(1-$))*(1-#ppt_y))*(1-$)">
                                          <p:val>
                                            <p:fltVal val="0"/>
                                          </p:val>
                                        </p:tav>
                                        <p:tav tm="100000">
                                          <p:val>
                                            <p:fltVal val="1"/>
                                          </p:val>
                                        </p:tav>
                                      </p:tavLst>
                                    </p:anim>
                                  </p:childTnLst>
                                </p:cTn>
                              </p:par>
                              <p:par>
                                <p:cTn id="48" presetID="15"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750" fill="hold"/>
                                        <p:tgtEl>
                                          <p:spTgt spid="18"/>
                                        </p:tgtEl>
                                        <p:attrNameLst>
                                          <p:attrName>ppt_w</p:attrName>
                                        </p:attrNameLst>
                                      </p:cBhvr>
                                      <p:tavLst>
                                        <p:tav tm="0">
                                          <p:val>
                                            <p:fltVal val="0"/>
                                          </p:val>
                                        </p:tav>
                                        <p:tav tm="100000">
                                          <p:val>
                                            <p:strVal val="#ppt_w"/>
                                          </p:val>
                                        </p:tav>
                                      </p:tavLst>
                                    </p:anim>
                                    <p:anim calcmode="lin" valueType="num">
                                      <p:cBhvr>
                                        <p:cTn id="51" dur="750" fill="hold"/>
                                        <p:tgtEl>
                                          <p:spTgt spid="18"/>
                                        </p:tgtEl>
                                        <p:attrNameLst>
                                          <p:attrName>ppt_h</p:attrName>
                                        </p:attrNameLst>
                                      </p:cBhvr>
                                      <p:tavLst>
                                        <p:tav tm="0">
                                          <p:val>
                                            <p:fltVal val="0"/>
                                          </p:val>
                                        </p:tav>
                                        <p:tav tm="100000">
                                          <p:val>
                                            <p:strVal val="#ppt_h"/>
                                          </p:val>
                                        </p:tav>
                                      </p:tavLst>
                                    </p:anim>
                                    <p:anim calcmode="lin" valueType="num">
                                      <p:cBhvr>
                                        <p:cTn id="52" dur="750" fill="hold"/>
                                        <p:tgtEl>
                                          <p:spTgt spid="18"/>
                                        </p:tgtEl>
                                        <p:attrNameLst>
                                          <p:attrName>ppt_x</p:attrName>
                                        </p:attrNameLst>
                                      </p:cBhvr>
                                      <p:tavLst>
                                        <p:tav tm="0" fmla="#ppt_x+(cos(-2*pi*(1-$))*-#ppt_x-sin(-2*pi*(1-$))*(1-#ppt_y))*(1-$)">
                                          <p:val>
                                            <p:fltVal val="0"/>
                                          </p:val>
                                        </p:tav>
                                        <p:tav tm="100000">
                                          <p:val>
                                            <p:fltVal val="1"/>
                                          </p:val>
                                        </p:tav>
                                      </p:tavLst>
                                    </p:anim>
                                    <p:anim calcmode="lin" valueType="num">
                                      <p:cBhvr>
                                        <p:cTn id="53" dur="750" fill="hold"/>
                                        <p:tgtEl>
                                          <p:spTgt spid="1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0" grpId="0" animBg="1"/>
      <p:bldP spid="19" grpId="0" animBg="1"/>
      <p:bldP spid="15"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0"/>
            <a:ext cx="12192000" cy="6858000"/>
          </a:xfrm>
          <a:prstGeom prst="rect">
            <a:avLst/>
          </a:prstGeom>
          <a:gradFill>
            <a:gsLst>
              <a:gs pos="0">
                <a:schemeClr val="bg1">
                  <a:lumMod val="75000"/>
                </a:schemeClr>
              </a:gs>
              <a:gs pos="0">
                <a:schemeClr val="bg1">
                  <a:lumMod val="95000"/>
                </a:schemeClr>
              </a:gs>
              <a:gs pos="29000">
                <a:schemeClr val="bg1">
                  <a:lumMod val="9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395709" y="-240138"/>
            <a:ext cx="7072604" cy="7098138"/>
          </a:xfrm>
          <a:prstGeom prst="rect">
            <a:avLst/>
          </a:prstGeom>
          <a:blipFill dpi="0" rotWithShape="1">
            <a:blip r:embed="rId3">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743326" y="2028825"/>
            <a:ext cx="1500187" cy="1569660"/>
          </a:xfrm>
          <a:prstGeom prst="rect">
            <a:avLst/>
          </a:prstGeom>
          <a:noFill/>
        </p:spPr>
        <p:txBody>
          <a:bodyPr wrap="square" rtlCol="0">
            <a:spAutoFit/>
          </a:bodyPr>
          <a:lstStyle/>
          <a:p>
            <a:r>
              <a:rPr lang="zh-CN" altLang="en-US" sz="9600" dirty="0">
                <a:solidFill>
                  <a:srgbClr val="3C7551"/>
                </a:solidFill>
                <a:latin typeface="微软雅黑" panose="020B0503020204020204" pitchFamily="34" charset="-122"/>
                <a:ea typeface="微软雅黑" panose="020B0503020204020204" pitchFamily="34" charset="-122"/>
              </a:rPr>
              <a:t>伍</a:t>
            </a:r>
          </a:p>
        </p:txBody>
      </p:sp>
      <p:cxnSp>
        <p:nvCxnSpPr>
          <p:cNvPr id="26" name="直接连接符 25"/>
          <p:cNvCxnSpPr/>
          <p:nvPr/>
        </p:nvCxnSpPr>
        <p:spPr>
          <a:xfrm flipH="1">
            <a:off x="5585954" y="2484583"/>
            <a:ext cx="14593" cy="742950"/>
          </a:xfrm>
          <a:prstGeom prst="line">
            <a:avLst/>
          </a:prstGeom>
          <a:ln w="63500">
            <a:solidFill>
              <a:srgbClr val="3C755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733410" y="2215956"/>
            <a:ext cx="5492523" cy="707886"/>
          </a:xfrm>
          <a:prstGeom prst="rect">
            <a:avLst/>
          </a:prstGeom>
          <a:noFill/>
        </p:spPr>
        <p:txBody>
          <a:bodyPr wrap="square" rtlCol="0">
            <a:spAutoFit/>
          </a:bodyPr>
          <a:lstStyle/>
          <a:p>
            <a:r>
              <a:rPr lang="zh-CN" altLang="en-US" sz="4000" spc="1000" dirty="0">
                <a:solidFill>
                  <a:schemeClr val="bg1"/>
                </a:solidFill>
                <a:latin typeface="微软雅黑" panose="020B0503020204020204" pitchFamily="34" charset="-122"/>
                <a:ea typeface="微软雅黑" panose="020B0503020204020204" pitchFamily="34" charset="-122"/>
              </a:rPr>
              <a:t>主要结论</a:t>
            </a:r>
          </a:p>
        </p:txBody>
      </p:sp>
      <p:sp>
        <p:nvSpPr>
          <p:cNvPr id="30" name="文本框 29"/>
          <p:cNvSpPr txBox="1"/>
          <p:nvPr/>
        </p:nvSpPr>
        <p:spPr>
          <a:xfrm>
            <a:off x="5724000" y="2977303"/>
            <a:ext cx="5742620" cy="400110"/>
          </a:xfrm>
          <a:prstGeom prst="rect">
            <a:avLst/>
          </a:prstGeom>
          <a:noFill/>
        </p:spPr>
        <p:txBody>
          <a:bodyPr wrap="square" rtlCol="0">
            <a:spAutoFit/>
          </a:bodyPr>
          <a:lstStyle/>
          <a:p>
            <a:r>
              <a:rPr lang="en-US" altLang="zh-CN" sz="2000" spc="600" dirty="0">
                <a:solidFill>
                  <a:schemeClr val="bg1"/>
                </a:solidFill>
                <a:latin typeface="微软雅黑" panose="020B0503020204020204" pitchFamily="34" charset="-122"/>
                <a:ea typeface="微软雅黑" panose="020B0503020204020204" pitchFamily="34" charset="-122"/>
              </a:rPr>
              <a:t>Main conclusions </a:t>
            </a:r>
            <a:endParaRPr lang="zh-CN" altLang="en-US" sz="2000"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7078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4"/>
                                        </p:tgtEl>
                                        <p:attrNameLst>
                                          <p:attrName>ppt_y</p:attrName>
                                        </p:attrNameLst>
                                      </p:cBhvr>
                                      <p:tavLst>
                                        <p:tav tm="0">
                                          <p:val>
                                            <p:strVal val="#ppt_y"/>
                                          </p:val>
                                        </p:tav>
                                        <p:tav tm="100000">
                                          <p:val>
                                            <p:strVal val="#ppt_y"/>
                                          </p:val>
                                        </p:tav>
                                      </p:tavLst>
                                    </p:anim>
                                    <p:anim calcmode="lin" valueType="num">
                                      <p:cBhvr>
                                        <p:cTn id="1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4"/>
                                        </p:tgtEl>
                                      </p:cBhvr>
                                    </p:animEffect>
                                  </p:childTnLst>
                                </p:cTn>
                              </p:par>
                            </p:childTnLst>
                          </p:cTn>
                        </p:par>
                        <p:par>
                          <p:cTn id="22" fill="hold">
                            <p:stCondLst>
                              <p:cond delay="1500"/>
                            </p:stCondLst>
                            <p:childTnLst>
                              <p:par>
                                <p:cTn id="23" presetID="12" presetClass="entr" presetSubtype="4"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p:tgtEl>
                                          <p:spTgt spid="26"/>
                                        </p:tgtEl>
                                        <p:attrNameLst>
                                          <p:attrName>ppt_y</p:attrName>
                                        </p:attrNameLst>
                                      </p:cBhvr>
                                      <p:tavLst>
                                        <p:tav tm="0">
                                          <p:val>
                                            <p:strVal val="#ppt_y+#ppt_h*1.125000"/>
                                          </p:val>
                                        </p:tav>
                                        <p:tav tm="100000">
                                          <p:val>
                                            <p:strVal val="#ppt_y"/>
                                          </p:val>
                                        </p:tav>
                                      </p:tavLst>
                                    </p:anim>
                                    <p:animEffect transition="in" filter="wipe(up)">
                                      <p:cBhvr>
                                        <p:cTn id="26" dur="500"/>
                                        <p:tgtEl>
                                          <p:spTgt spid="26"/>
                                        </p:tgtEl>
                                      </p:cBhvr>
                                    </p:animEffect>
                                  </p:childTnLst>
                                </p:cTn>
                              </p:par>
                            </p:childTnLst>
                          </p:cTn>
                        </p:par>
                        <p:par>
                          <p:cTn id="27" fill="hold">
                            <p:stCondLst>
                              <p:cond delay="20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9"/>
                                        </p:tgtEl>
                                        <p:attrNameLst>
                                          <p:attrName>ppt_y</p:attrName>
                                        </p:attrNameLst>
                                      </p:cBhvr>
                                      <p:tavLst>
                                        <p:tav tm="0">
                                          <p:val>
                                            <p:strVal val="#ppt_y"/>
                                          </p:val>
                                        </p:tav>
                                        <p:tav tm="100000">
                                          <p:val>
                                            <p:strVal val="#ppt_y"/>
                                          </p:val>
                                        </p:tav>
                                      </p:tavLst>
                                    </p:anim>
                                    <p:anim calcmode="lin" valueType="num">
                                      <p:cBhvr>
                                        <p:cTn id="32"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29"/>
                                        </p:tgtEl>
                                      </p:cBhvr>
                                    </p:animEffect>
                                  </p:childTnLst>
                                </p:cTn>
                              </p:par>
                              <p:par>
                                <p:cTn id="35" presetID="41" presetClass="entr" presetSubtype="0" fill="hold" grpId="0" nodeType="withEffect">
                                  <p:stCondLst>
                                    <p:cond delay="0"/>
                                  </p:stCondLst>
                                  <p:iterate type="lt">
                                    <p:tmPct val="10000"/>
                                  </p:iterate>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30"/>
                                        </p:tgtEl>
                                        <p:attrNameLst>
                                          <p:attrName>ppt_y</p:attrName>
                                        </p:attrNameLst>
                                      </p:cBhvr>
                                      <p:tavLst>
                                        <p:tav tm="0">
                                          <p:val>
                                            <p:strVal val="#ppt_y"/>
                                          </p:val>
                                        </p:tav>
                                        <p:tav tm="100000">
                                          <p:val>
                                            <p:strVal val="#ppt_y"/>
                                          </p:val>
                                        </p:tav>
                                      </p:tavLst>
                                    </p:anim>
                                    <p:anim calcmode="lin" valueType="num">
                                      <p:cBhvr>
                                        <p:cTn id="3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2" grpId="0" animBg="1"/>
      <p:bldP spid="24" grpId="0"/>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矩形 42"/>
          <p:cNvSpPr/>
          <p:nvPr/>
        </p:nvSpPr>
        <p:spPr>
          <a:xfrm>
            <a:off x="3443314" y="1733547"/>
            <a:ext cx="2347900" cy="40386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46237" y="161708"/>
            <a:ext cx="4555040" cy="854080"/>
            <a:chOff x="-521415" y="359583"/>
            <a:chExt cx="5513635" cy="1138773"/>
          </a:xfrm>
        </p:grpSpPr>
        <p:grpSp>
          <p:nvGrpSpPr>
            <p:cNvPr id="3" name="组合 2"/>
            <p:cNvGrpSpPr/>
            <p:nvPr/>
          </p:nvGrpSpPr>
          <p:grpSpPr>
            <a:xfrm>
              <a:off x="1077615" y="359583"/>
              <a:ext cx="3914605" cy="1138773"/>
              <a:chOff x="943570" y="1434700"/>
              <a:chExt cx="3914605" cy="1138773"/>
            </a:xfrm>
          </p:grpSpPr>
          <p:sp>
            <p:nvSpPr>
              <p:cNvPr id="6" name="文本框 5"/>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5</a:t>
                </a:r>
                <a:endParaRPr lang="zh-CN" altLang="en-US" sz="3000" dirty="0">
                  <a:solidFill>
                    <a:srgbClr val="385723"/>
                  </a:solidFill>
                </a:endParaRPr>
              </a:p>
            </p:txBody>
          </p:sp>
          <p:sp>
            <p:nvSpPr>
              <p:cNvPr id="7" name="文本框 6"/>
              <p:cNvSpPr txBox="1"/>
              <p:nvPr/>
            </p:nvSpPr>
            <p:spPr>
              <a:xfrm>
                <a:off x="2696170" y="1886941"/>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主要结论</a:t>
                </a:r>
              </a:p>
            </p:txBody>
          </p:sp>
        </p:grpSp>
        <p:sp>
          <p:nvSpPr>
            <p:cNvPr id="4" name="梯形 3"/>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p:cNvSpPr/>
          <p:nvPr/>
        </p:nvSpPr>
        <p:spPr>
          <a:xfrm>
            <a:off x="479584" y="1733549"/>
            <a:ext cx="2347900" cy="40386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359872" y="1733547"/>
            <a:ext cx="2347900" cy="40386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9276430" y="1733547"/>
            <a:ext cx="2347900" cy="40386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1440168" y="2062642"/>
            <a:ext cx="502932" cy="521022"/>
            <a:chOff x="7356267" y="4053669"/>
            <a:chExt cx="461064" cy="440242"/>
          </a:xfrm>
        </p:grpSpPr>
        <p:sp>
          <p:nvSpPr>
            <p:cNvPr id="45" name="Freeform 531"/>
            <p:cNvSpPr>
              <a:spLocks/>
            </p:cNvSpPr>
            <p:nvPr/>
          </p:nvSpPr>
          <p:spPr bwMode="auto">
            <a:xfrm>
              <a:off x="7705783" y="4086389"/>
              <a:ext cx="72877" cy="105599"/>
            </a:xfrm>
            <a:custGeom>
              <a:avLst/>
              <a:gdLst>
                <a:gd name="T0" fmla="*/ 0 w 21"/>
                <a:gd name="T1" fmla="*/ 1 h 30"/>
                <a:gd name="T2" fmla="*/ 1 w 21"/>
                <a:gd name="T3" fmla="*/ 5 h 30"/>
                <a:gd name="T4" fmla="*/ 11 w 21"/>
                <a:gd name="T5" fmla="*/ 14 h 30"/>
                <a:gd name="T6" fmla="*/ 16 w 21"/>
                <a:gd name="T7" fmla="*/ 28 h 30"/>
                <a:gd name="T8" fmla="*/ 18 w 21"/>
                <a:gd name="T9" fmla="*/ 30 h 30"/>
                <a:gd name="T10" fmla="*/ 19 w 21"/>
                <a:gd name="T11" fmla="*/ 30 h 30"/>
                <a:gd name="T12" fmla="*/ 21 w 21"/>
                <a:gd name="T13" fmla="*/ 27 h 30"/>
                <a:gd name="T14" fmla="*/ 15 w 21"/>
                <a:gd name="T15" fmla="*/ 12 h 30"/>
                <a:gd name="T16" fmla="*/ 4 w 21"/>
                <a:gd name="T17" fmla="*/ 0 h 30"/>
                <a:gd name="T18" fmla="*/ 0 w 21"/>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0">
                  <a:moveTo>
                    <a:pt x="0" y="1"/>
                  </a:moveTo>
                  <a:cubicBezTo>
                    <a:pt x="0" y="2"/>
                    <a:pt x="0" y="4"/>
                    <a:pt x="1" y="5"/>
                  </a:cubicBezTo>
                  <a:cubicBezTo>
                    <a:pt x="5" y="7"/>
                    <a:pt x="8" y="10"/>
                    <a:pt x="11" y="14"/>
                  </a:cubicBezTo>
                  <a:cubicBezTo>
                    <a:pt x="14" y="19"/>
                    <a:pt x="16" y="24"/>
                    <a:pt x="16" y="28"/>
                  </a:cubicBezTo>
                  <a:cubicBezTo>
                    <a:pt x="17" y="29"/>
                    <a:pt x="17" y="30"/>
                    <a:pt x="18" y="30"/>
                  </a:cubicBezTo>
                  <a:cubicBezTo>
                    <a:pt x="19" y="30"/>
                    <a:pt x="19" y="30"/>
                    <a:pt x="19" y="30"/>
                  </a:cubicBezTo>
                  <a:cubicBezTo>
                    <a:pt x="21" y="30"/>
                    <a:pt x="21" y="29"/>
                    <a:pt x="21" y="27"/>
                  </a:cubicBezTo>
                  <a:cubicBezTo>
                    <a:pt x="20" y="22"/>
                    <a:pt x="18" y="17"/>
                    <a:pt x="15" y="12"/>
                  </a:cubicBezTo>
                  <a:cubicBezTo>
                    <a:pt x="12" y="7"/>
                    <a:pt x="8" y="3"/>
                    <a:pt x="4" y="0"/>
                  </a:cubicBezTo>
                  <a:cubicBezTo>
                    <a:pt x="3" y="0"/>
                    <a:pt x="1" y="0"/>
                    <a:pt x="0" y="1"/>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32"/>
            <p:cNvSpPr>
              <a:spLocks/>
            </p:cNvSpPr>
            <p:nvPr/>
          </p:nvSpPr>
          <p:spPr bwMode="auto">
            <a:xfrm>
              <a:off x="7722143" y="4053669"/>
              <a:ext cx="95188" cy="138320"/>
            </a:xfrm>
            <a:custGeom>
              <a:avLst/>
              <a:gdLst>
                <a:gd name="T0" fmla="*/ 4 w 27"/>
                <a:gd name="T1" fmla="*/ 0 h 39"/>
                <a:gd name="T2" fmla="*/ 0 w 27"/>
                <a:gd name="T3" fmla="*/ 1 h 39"/>
                <a:gd name="T4" fmla="*/ 1 w 27"/>
                <a:gd name="T5" fmla="*/ 4 h 39"/>
                <a:gd name="T6" fmla="*/ 14 w 27"/>
                <a:gd name="T7" fmla="*/ 18 h 39"/>
                <a:gd name="T8" fmla="*/ 22 w 27"/>
                <a:gd name="T9" fmla="*/ 37 h 39"/>
                <a:gd name="T10" fmla="*/ 24 w 27"/>
                <a:gd name="T11" fmla="*/ 39 h 39"/>
                <a:gd name="T12" fmla="*/ 25 w 27"/>
                <a:gd name="T13" fmla="*/ 39 h 39"/>
                <a:gd name="T14" fmla="*/ 27 w 27"/>
                <a:gd name="T15" fmla="*/ 36 h 39"/>
                <a:gd name="T16" fmla="*/ 18 w 27"/>
                <a:gd name="T17" fmla="*/ 15 h 39"/>
                <a:gd name="T18" fmla="*/ 4 w 27"/>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39">
                  <a:moveTo>
                    <a:pt x="4" y="0"/>
                  </a:moveTo>
                  <a:cubicBezTo>
                    <a:pt x="3" y="0"/>
                    <a:pt x="1" y="0"/>
                    <a:pt x="0" y="1"/>
                  </a:cubicBezTo>
                  <a:cubicBezTo>
                    <a:pt x="0" y="2"/>
                    <a:pt x="0" y="4"/>
                    <a:pt x="1" y="4"/>
                  </a:cubicBezTo>
                  <a:cubicBezTo>
                    <a:pt x="6" y="8"/>
                    <a:pt x="10" y="13"/>
                    <a:pt x="14" y="18"/>
                  </a:cubicBezTo>
                  <a:cubicBezTo>
                    <a:pt x="18" y="24"/>
                    <a:pt x="20" y="31"/>
                    <a:pt x="22" y="37"/>
                  </a:cubicBezTo>
                  <a:cubicBezTo>
                    <a:pt x="22" y="38"/>
                    <a:pt x="23" y="39"/>
                    <a:pt x="24" y="39"/>
                  </a:cubicBezTo>
                  <a:cubicBezTo>
                    <a:pt x="24" y="39"/>
                    <a:pt x="24" y="39"/>
                    <a:pt x="25" y="39"/>
                  </a:cubicBezTo>
                  <a:cubicBezTo>
                    <a:pt x="26" y="38"/>
                    <a:pt x="27" y="37"/>
                    <a:pt x="27" y="36"/>
                  </a:cubicBezTo>
                  <a:cubicBezTo>
                    <a:pt x="25" y="29"/>
                    <a:pt x="22" y="22"/>
                    <a:pt x="18" y="15"/>
                  </a:cubicBezTo>
                  <a:cubicBezTo>
                    <a:pt x="14" y="9"/>
                    <a:pt x="9" y="4"/>
                    <a:pt x="4"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3"/>
            <p:cNvSpPr>
              <a:spLocks/>
            </p:cNvSpPr>
            <p:nvPr/>
          </p:nvSpPr>
          <p:spPr bwMode="auto">
            <a:xfrm>
              <a:off x="7687935" y="4117622"/>
              <a:ext cx="56518" cy="77340"/>
            </a:xfrm>
            <a:custGeom>
              <a:avLst/>
              <a:gdLst>
                <a:gd name="T0" fmla="*/ 0 w 16"/>
                <a:gd name="T1" fmla="*/ 1 h 22"/>
                <a:gd name="T2" fmla="*/ 1 w 16"/>
                <a:gd name="T3" fmla="*/ 5 h 22"/>
                <a:gd name="T4" fmla="*/ 8 w 16"/>
                <a:gd name="T5" fmla="*/ 11 h 22"/>
                <a:gd name="T6" fmla="*/ 11 w 16"/>
                <a:gd name="T7" fmla="*/ 19 h 22"/>
                <a:gd name="T8" fmla="*/ 13 w 16"/>
                <a:gd name="T9" fmla="*/ 22 h 22"/>
                <a:gd name="T10" fmla="*/ 14 w 16"/>
                <a:gd name="T11" fmla="*/ 22 h 22"/>
                <a:gd name="T12" fmla="*/ 16 w 16"/>
                <a:gd name="T13" fmla="*/ 19 h 22"/>
                <a:gd name="T14" fmla="*/ 12 w 16"/>
                <a:gd name="T15" fmla="*/ 8 h 22"/>
                <a:gd name="T16" fmla="*/ 4 w 16"/>
                <a:gd name="T17" fmla="*/ 0 h 22"/>
                <a:gd name="T18" fmla="*/ 0 w 16"/>
                <a:gd name="T19"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2">
                  <a:moveTo>
                    <a:pt x="0" y="1"/>
                  </a:moveTo>
                  <a:cubicBezTo>
                    <a:pt x="0" y="2"/>
                    <a:pt x="0" y="4"/>
                    <a:pt x="1" y="5"/>
                  </a:cubicBezTo>
                  <a:cubicBezTo>
                    <a:pt x="4" y="6"/>
                    <a:pt x="6" y="8"/>
                    <a:pt x="8" y="11"/>
                  </a:cubicBezTo>
                  <a:cubicBezTo>
                    <a:pt x="10" y="13"/>
                    <a:pt x="11" y="17"/>
                    <a:pt x="11" y="19"/>
                  </a:cubicBezTo>
                  <a:cubicBezTo>
                    <a:pt x="11" y="20"/>
                    <a:pt x="12" y="21"/>
                    <a:pt x="13" y="22"/>
                  </a:cubicBezTo>
                  <a:cubicBezTo>
                    <a:pt x="13" y="22"/>
                    <a:pt x="14" y="22"/>
                    <a:pt x="14" y="22"/>
                  </a:cubicBezTo>
                  <a:cubicBezTo>
                    <a:pt x="15" y="21"/>
                    <a:pt x="16" y="20"/>
                    <a:pt x="16" y="19"/>
                  </a:cubicBezTo>
                  <a:cubicBezTo>
                    <a:pt x="16" y="15"/>
                    <a:pt x="14" y="11"/>
                    <a:pt x="12" y="8"/>
                  </a:cubicBezTo>
                  <a:cubicBezTo>
                    <a:pt x="10" y="5"/>
                    <a:pt x="7" y="2"/>
                    <a:pt x="4" y="0"/>
                  </a:cubicBezTo>
                  <a:cubicBezTo>
                    <a:pt x="3" y="0"/>
                    <a:pt x="1" y="0"/>
                    <a:pt x="0" y="1"/>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34"/>
            <p:cNvSpPr>
              <a:spLocks noEditPoints="1"/>
            </p:cNvSpPr>
            <p:nvPr/>
          </p:nvSpPr>
          <p:spPr bwMode="auto">
            <a:xfrm>
              <a:off x="7458890" y="4117622"/>
              <a:ext cx="249867" cy="232020"/>
            </a:xfrm>
            <a:custGeom>
              <a:avLst/>
              <a:gdLst>
                <a:gd name="T0" fmla="*/ 35 w 71"/>
                <a:gd name="T1" fmla="*/ 1 h 66"/>
                <a:gd name="T2" fmla="*/ 30 w 71"/>
                <a:gd name="T3" fmla="*/ 7 h 66"/>
                <a:gd name="T4" fmla="*/ 5 w 71"/>
                <a:gd name="T5" fmla="*/ 41 h 66"/>
                <a:gd name="T6" fmla="*/ 1 w 71"/>
                <a:gd name="T7" fmla="*/ 46 h 66"/>
                <a:gd name="T8" fmla="*/ 1 w 71"/>
                <a:gd name="T9" fmla="*/ 49 h 66"/>
                <a:gd name="T10" fmla="*/ 5 w 71"/>
                <a:gd name="T11" fmla="*/ 55 h 66"/>
                <a:gd name="T12" fmla="*/ 7 w 71"/>
                <a:gd name="T13" fmla="*/ 58 h 66"/>
                <a:gd name="T14" fmla="*/ 11 w 71"/>
                <a:gd name="T15" fmla="*/ 64 h 66"/>
                <a:gd name="T16" fmla="*/ 14 w 71"/>
                <a:gd name="T17" fmla="*/ 65 h 66"/>
                <a:gd name="T18" fmla="*/ 20 w 71"/>
                <a:gd name="T19" fmla="*/ 64 h 66"/>
                <a:gd name="T20" fmla="*/ 62 w 71"/>
                <a:gd name="T21" fmla="*/ 55 h 66"/>
                <a:gd name="T22" fmla="*/ 69 w 71"/>
                <a:gd name="T23" fmla="*/ 53 h 66"/>
                <a:gd name="T24" fmla="*/ 70 w 71"/>
                <a:gd name="T25" fmla="*/ 50 h 66"/>
                <a:gd name="T26" fmla="*/ 66 w 71"/>
                <a:gd name="T27" fmla="*/ 44 h 66"/>
                <a:gd name="T28" fmla="*/ 41 w 71"/>
                <a:gd name="T29" fmla="*/ 7 h 66"/>
                <a:gd name="T30" fmla="*/ 37 w 71"/>
                <a:gd name="T31" fmla="*/ 1 h 66"/>
                <a:gd name="T32" fmla="*/ 35 w 71"/>
                <a:gd name="T33" fmla="*/ 1 h 66"/>
                <a:gd name="T34" fmla="*/ 57 w 71"/>
                <a:gd name="T35" fmla="*/ 42 h 66"/>
                <a:gd name="T36" fmla="*/ 59 w 71"/>
                <a:gd name="T37" fmla="*/ 45 h 66"/>
                <a:gd name="T38" fmla="*/ 58 w 71"/>
                <a:gd name="T39" fmla="*/ 47 h 66"/>
                <a:gd name="T40" fmla="*/ 51 w 71"/>
                <a:gd name="T41" fmla="*/ 49 h 66"/>
                <a:gd name="T42" fmla="*/ 22 w 71"/>
                <a:gd name="T43" fmla="*/ 57 h 66"/>
                <a:gd name="T44" fmla="*/ 15 w 71"/>
                <a:gd name="T45" fmla="*/ 59 h 66"/>
                <a:gd name="T46" fmla="*/ 14 w 71"/>
                <a:gd name="T47" fmla="*/ 59 h 66"/>
                <a:gd name="T48" fmla="*/ 21 w 71"/>
                <a:gd name="T49" fmla="*/ 56 h 66"/>
                <a:gd name="T50" fmla="*/ 46 w 71"/>
                <a:gd name="T51" fmla="*/ 41 h 66"/>
                <a:gd name="T52" fmla="*/ 52 w 71"/>
                <a:gd name="T53" fmla="*/ 38 h 66"/>
                <a:gd name="T54" fmla="*/ 54 w 71"/>
                <a:gd name="T55" fmla="*/ 38 h 66"/>
                <a:gd name="T56" fmla="*/ 57 w 71"/>
                <a:gd name="T57"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66">
                  <a:moveTo>
                    <a:pt x="35" y="1"/>
                  </a:moveTo>
                  <a:cubicBezTo>
                    <a:pt x="34" y="2"/>
                    <a:pt x="32" y="5"/>
                    <a:pt x="30" y="7"/>
                  </a:cubicBezTo>
                  <a:cubicBezTo>
                    <a:pt x="5" y="41"/>
                    <a:pt x="5" y="41"/>
                    <a:pt x="5" y="41"/>
                  </a:cubicBezTo>
                  <a:cubicBezTo>
                    <a:pt x="3" y="43"/>
                    <a:pt x="1" y="45"/>
                    <a:pt x="1" y="46"/>
                  </a:cubicBezTo>
                  <a:cubicBezTo>
                    <a:pt x="0" y="47"/>
                    <a:pt x="0" y="48"/>
                    <a:pt x="1" y="49"/>
                  </a:cubicBezTo>
                  <a:cubicBezTo>
                    <a:pt x="1" y="50"/>
                    <a:pt x="3" y="52"/>
                    <a:pt x="5" y="55"/>
                  </a:cubicBezTo>
                  <a:cubicBezTo>
                    <a:pt x="7" y="58"/>
                    <a:pt x="7" y="58"/>
                    <a:pt x="7" y="58"/>
                  </a:cubicBezTo>
                  <a:cubicBezTo>
                    <a:pt x="9" y="61"/>
                    <a:pt x="10" y="63"/>
                    <a:pt x="11" y="64"/>
                  </a:cubicBezTo>
                  <a:cubicBezTo>
                    <a:pt x="12" y="65"/>
                    <a:pt x="13" y="66"/>
                    <a:pt x="14" y="65"/>
                  </a:cubicBezTo>
                  <a:cubicBezTo>
                    <a:pt x="15" y="65"/>
                    <a:pt x="18" y="65"/>
                    <a:pt x="20" y="64"/>
                  </a:cubicBezTo>
                  <a:cubicBezTo>
                    <a:pt x="62" y="55"/>
                    <a:pt x="62" y="55"/>
                    <a:pt x="62" y="55"/>
                  </a:cubicBezTo>
                  <a:cubicBezTo>
                    <a:pt x="65" y="54"/>
                    <a:pt x="68" y="53"/>
                    <a:pt x="69" y="53"/>
                  </a:cubicBezTo>
                  <a:cubicBezTo>
                    <a:pt x="71" y="53"/>
                    <a:pt x="71" y="52"/>
                    <a:pt x="70" y="50"/>
                  </a:cubicBezTo>
                  <a:cubicBezTo>
                    <a:pt x="69" y="49"/>
                    <a:pt x="67" y="46"/>
                    <a:pt x="66" y="44"/>
                  </a:cubicBezTo>
                  <a:cubicBezTo>
                    <a:pt x="41" y="7"/>
                    <a:pt x="41" y="7"/>
                    <a:pt x="41" y="7"/>
                  </a:cubicBezTo>
                  <a:cubicBezTo>
                    <a:pt x="40" y="5"/>
                    <a:pt x="38" y="2"/>
                    <a:pt x="37" y="1"/>
                  </a:cubicBezTo>
                  <a:cubicBezTo>
                    <a:pt x="37" y="0"/>
                    <a:pt x="36" y="0"/>
                    <a:pt x="35" y="1"/>
                  </a:cubicBezTo>
                  <a:close/>
                  <a:moveTo>
                    <a:pt x="57" y="42"/>
                  </a:moveTo>
                  <a:cubicBezTo>
                    <a:pt x="58" y="43"/>
                    <a:pt x="59" y="45"/>
                    <a:pt x="59" y="45"/>
                  </a:cubicBezTo>
                  <a:cubicBezTo>
                    <a:pt x="60" y="46"/>
                    <a:pt x="59" y="47"/>
                    <a:pt x="58" y="47"/>
                  </a:cubicBezTo>
                  <a:cubicBezTo>
                    <a:pt x="57" y="47"/>
                    <a:pt x="54" y="48"/>
                    <a:pt x="51" y="49"/>
                  </a:cubicBezTo>
                  <a:cubicBezTo>
                    <a:pt x="22" y="57"/>
                    <a:pt x="22" y="57"/>
                    <a:pt x="22" y="57"/>
                  </a:cubicBezTo>
                  <a:cubicBezTo>
                    <a:pt x="19" y="58"/>
                    <a:pt x="16" y="59"/>
                    <a:pt x="15" y="59"/>
                  </a:cubicBezTo>
                  <a:cubicBezTo>
                    <a:pt x="14" y="60"/>
                    <a:pt x="14" y="59"/>
                    <a:pt x="14" y="59"/>
                  </a:cubicBezTo>
                  <a:cubicBezTo>
                    <a:pt x="15" y="58"/>
                    <a:pt x="18" y="57"/>
                    <a:pt x="21" y="56"/>
                  </a:cubicBezTo>
                  <a:cubicBezTo>
                    <a:pt x="46" y="41"/>
                    <a:pt x="46" y="41"/>
                    <a:pt x="46" y="41"/>
                  </a:cubicBezTo>
                  <a:cubicBezTo>
                    <a:pt x="48" y="40"/>
                    <a:pt x="51" y="38"/>
                    <a:pt x="52" y="38"/>
                  </a:cubicBezTo>
                  <a:cubicBezTo>
                    <a:pt x="53" y="37"/>
                    <a:pt x="54" y="38"/>
                    <a:pt x="54" y="38"/>
                  </a:cubicBezTo>
                  <a:cubicBezTo>
                    <a:pt x="55" y="39"/>
                    <a:pt x="56" y="40"/>
                    <a:pt x="57" y="42"/>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35"/>
            <p:cNvSpPr>
              <a:spLocks/>
            </p:cNvSpPr>
            <p:nvPr/>
          </p:nvSpPr>
          <p:spPr bwMode="auto">
            <a:xfrm>
              <a:off x="7356267" y="4293124"/>
              <a:ext cx="133857" cy="123447"/>
            </a:xfrm>
            <a:custGeom>
              <a:avLst/>
              <a:gdLst>
                <a:gd name="T0" fmla="*/ 25 w 38"/>
                <a:gd name="T1" fmla="*/ 0 h 35"/>
                <a:gd name="T2" fmla="*/ 19 w 38"/>
                <a:gd name="T3" fmla="*/ 4 h 35"/>
                <a:gd name="T4" fmla="*/ 7 w 38"/>
                <a:gd name="T5" fmla="*/ 12 h 35"/>
                <a:gd name="T6" fmla="*/ 2 w 38"/>
                <a:gd name="T7" fmla="*/ 16 h 35"/>
                <a:gd name="T8" fmla="*/ 1 w 38"/>
                <a:gd name="T9" fmla="*/ 18 h 35"/>
                <a:gd name="T10" fmla="*/ 5 w 38"/>
                <a:gd name="T11" fmla="*/ 24 h 35"/>
                <a:gd name="T12" fmla="*/ 7 w 38"/>
                <a:gd name="T13" fmla="*/ 28 h 35"/>
                <a:gd name="T14" fmla="*/ 11 w 38"/>
                <a:gd name="T15" fmla="*/ 33 h 35"/>
                <a:gd name="T16" fmla="*/ 14 w 38"/>
                <a:gd name="T17" fmla="*/ 34 h 35"/>
                <a:gd name="T18" fmla="*/ 20 w 38"/>
                <a:gd name="T19" fmla="*/ 30 h 35"/>
                <a:gd name="T20" fmla="*/ 31 w 38"/>
                <a:gd name="T21" fmla="*/ 22 h 35"/>
                <a:gd name="T22" fmla="*/ 37 w 38"/>
                <a:gd name="T23" fmla="*/ 19 h 35"/>
                <a:gd name="T24" fmla="*/ 37 w 38"/>
                <a:gd name="T25" fmla="*/ 16 h 35"/>
                <a:gd name="T26" fmla="*/ 33 w 38"/>
                <a:gd name="T27" fmla="*/ 10 h 35"/>
                <a:gd name="T28" fmla="*/ 31 w 38"/>
                <a:gd name="T29" fmla="*/ 6 h 35"/>
                <a:gd name="T30" fmla="*/ 27 w 38"/>
                <a:gd name="T31" fmla="*/ 1 h 35"/>
                <a:gd name="T32" fmla="*/ 25 w 38"/>
                <a:gd name="T3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5">
                  <a:moveTo>
                    <a:pt x="25" y="0"/>
                  </a:moveTo>
                  <a:cubicBezTo>
                    <a:pt x="24" y="1"/>
                    <a:pt x="21" y="2"/>
                    <a:pt x="19" y="4"/>
                  </a:cubicBezTo>
                  <a:cubicBezTo>
                    <a:pt x="7" y="12"/>
                    <a:pt x="7" y="12"/>
                    <a:pt x="7" y="12"/>
                  </a:cubicBezTo>
                  <a:cubicBezTo>
                    <a:pt x="5" y="13"/>
                    <a:pt x="2" y="15"/>
                    <a:pt x="2" y="16"/>
                  </a:cubicBezTo>
                  <a:cubicBezTo>
                    <a:pt x="1" y="16"/>
                    <a:pt x="0" y="17"/>
                    <a:pt x="1" y="18"/>
                  </a:cubicBezTo>
                  <a:cubicBezTo>
                    <a:pt x="2" y="19"/>
                    <a:pt x="3" y="22"/>
                    <a:pt x="5" y="24"/>
                  </a:cubicBezTo>
                  <a:cubicBezTo>
                    <a:pt x="7" y="28"/>
                    <a:pt x="7" y="28"/>
                    <a:pt x="7" y="28"/>
                  </a:cubicBezTo>
                  <a:cubicBezTo>
                    <a:pt x="9" y="30"/>
                    <a:pt x="11" y="33"/>
                    <a:pt x="11" y="33"/>
                  </a:cubicBezTo>
                  <a:cubicBezTo>
                    <a:pt x="12" y="34"/>
                    <a:pt x="13" y="35"/>
                    <a:pt x="14" y="34"/>
                  </a:cubicBezTo>
                  <a:cubicBezTo>
                    <a:pt x="15" y="33"/>
                    <a:pt x="17" y="32"/>
                    <a:pt x="20" y="30"/>
                  </a:cubicBezTo>
                  <a:cubicBezTo>
                    <a:pt x="31" y="22"/>
                    <a:pt x="31" y="22"/>
                    <a:pt x="31" y="22"/>
                  </a:cubicBezTo>
                  <a:cubicBezTo>
                    <a:pt x="33" y="21"/>
                    <a:pt x="36" y="19"/>
                    <a:pt x="37" y="19"/>
                  </a:cubicBezTo>
                  <a:cubicBezTo>
                    <a:pt x="38" y="18"/>
                    <a:pt x="38" y="17"/>
                    <a:pt x="37" y="16"/>
                  </a:cubicBezTo>
                  <a:cubicBezTo>
                    <a:pt x="37" y="15"/>
                    <a:pt x="35" y="12"/>
                    <a:pt x="33" y="10"/>
                  </a:cubicBezTo>
                  <a:cubicBezTo>
                    <a:pt x="31" y="6"/>
                    <a:pt x="31" y="6"/>
                    <a:pt x="31" y="6"/>
                  </a:cubicBezTo>
                  <a:cubicBezTo>
                    <a:pt x="29" y="4"/>
                    <a:pt x="28" y="1"/>
                    <a:pt x="27" y="1"/>
                  </a:cubicBezTo>
                  <a:cubicBezTo>
                    <a:pt x="27" y="0"/>
                    <a:pt x="25" y="0"/>
                    <a:pt x="25" y="0"/>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36"/>
            <p:cNvSpPr>
              <a:spLocks/>
            </p:cNvSpPr>
            <p:nvPr/>
          </p:nvSpPr>
          <p:spPr bwMode="auto">
            <a:xfrm>
              <a:off x="7409810" y="4406160"/>
              <a:ext cx="90725" cy="87751"/>
            </a:xfrm>
            <a:custGeom>
              <a:avLst/>
              <a:gdLst>
                <a:gd name="T0" fmla="*/ 14 w 26"/>
                <a:gd name="T1" fmla="*/ 5 h 25"/>
                <a:gd name="T2" fmla="*/ 9 w 26"/>
                <a:gd name="T3" fmla="*/ 0 h 25"/>
                <a:gd name="T4" fmla="*/ 6 w 26"/>
                <a:gd name="T5" fmla="*/ 1 h 25"/>
                <a:gd name="T6" fmla="*/ 2 w 26"/>
                <a:gd name="T7" fmla="*/ 3 h 25"/>
                <a:gd name="T8" fmla="*/ 1 w 26"/>
                <a:gd name="T9" fmla="*/ 6 h 25"/>
                <a:gd name="T10" fmla="*/ 6 w 26"/>
                <a:gd name="T11" fmla="*/ 11 h 25"/>
                <a:gd name="T12" fmla="*/ 14 w 26"/>
                <a:gd name="T13" fmla="*/ 19 h 25"/>
                <a:gd name="T14" fmla="*/ 19 w 26"/>
                <a:gd name="T15" fmla="*/ 24 h 25"/>
                <a:gd name="T16" fmla="*/ 22 w 26"/>
                <a:gd name="T17" fmla="*/ 24 h 25"/>
                <a:gd name="T18" fmla="*/ 25 w 26"/>
                <a:gd name="T19" fmla="*/ 20 h 25"/>
                <a:gd name="T20" fmla="*/ 25 w 26"/>
                <a:gd name="T21" fmla="*/ 17 h 25"/>
                <a:gd name="T22" fmla="*/ 20 w 26"/>
                <a:gd name="T23" fmla="*/ 12 h 25"/>
                <a:gd name="T24" fmla="*/ 14 w 26"/>
                <a:gd name="T2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5">
                  <a:moveTo>
                    <a:pt x="14" y="5"/>
                  </a:moveTo>
                  <a:cubicBezTo>
                    <a:pt x="12" y="3"/>
                    <a:pt x="10" y="1"/>
                    <a:pt x="9" y="0"/>
                  </a:cubicBezTo>
                  <a:cubicBezTo>
                    <a:pt x="8" y="0"/>
                    <a:pt x="7" y="0"/>
                    <a:pt x="6" y="1"/>
                  </a:cubicBezTo>
                  <a:cubicBezTo>
                    <a:pt x="4" y="2"/>
                    <a:pt x="3" y="3"/>
                    <a:pt x="2" y="3"/>
                  </a:cubicBezTo>
                  <a:cubicBezTo>
                    <a:pt x="1" y="4"/>
                    <a:pt x="0" y="5"/>
                    <a:pt x="1" y="6"/>
                  </a:cubicBezTo>
                  <a:cubicBezTo>
                    <a:pt x="2" y="7"/>
                    <a:pt x="4" y="9"/>
                    <a:pt x="6" y="11"/>
                  </a:cubicBezTo>
                  <a:cubicBezTo>
                    <a:pt x="14" y="19"/>
                    <a:pt x="14" y="19"/>
                    <a:pt x="14" y="19"/>
                  </a:cubicBezTo>
                  <a:cubicBezTo>
                    <a:pt x="16" y="21"/>
                    <a:pt x="18" y="23"/>
                    <a:pt x="19" y="24"/>
                  </a:cubicBezTo>
                  <a:cubicBezTo>
                    <a:pt x="19" y="25"/>
                    <a:pt x="21" y="25"/>
                    <a:pt x="22" y="24"/>
                  </a:cubicBezTo>
                  <a:cubicBezTo>
                    <a:pt x="23" y="23"/>
                    <a:pt x="24" y="21"/>
                    <a:pt x="25" y="20"/>
                  </a:cubicBezTo>
                  <a:cubicBezTo>
                    <a:pt x="26" y="19"/>
                    <a:pt x="26" y="18"/>
                    <a:pt x="25" y="17"/>
                  </a:cubicBezTo>
                  <a:cubicBezTo>
                    <a:pt x="24" y="16"/>
                    <a:pt x="22" y="14"/>
                    <a:pt x="20" y="12"/>
                  </a:cubicBezTo>
                  <a:lnTo>
                    <a:pt x="14" y="5"/>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37"/>
            <p:cNvSpPr>
              <a:spLocks/>
            </p:cNvSpPr>
            <p:nvPr/>
          </p:nvSpPr>
          <p:spPr bwMode="auto">
            <a:xfrm>
              <a:off x="7448480" y="4380876"/>
              <a:ext cx="28258" cy="38670"/>
            </a:xfrm>
            <a:custGeom>
              <a:avLst/>
              <a:gdLst>
                <a:gd name="T0" fmla="*/ 5 w 8"/>
                <a:gd name="T1" fmla="*/ 1 h 11"/>
                <a:gd name="T2" fmla="*/ 1 w 8"/>
                <a:gd name="T3" fmla="*/ 4 h 11"/>
                <a:gd name="T4" fmla="*/ 1 w 8"/>
                <a:gd name="T5" fmla="*/ 6 h 11"/>
                <a:gd name="T6" fmla="*/ 4 w 8"/>
                <a:gd name="T7" fmla="*/ 10 h 11"/>
                <a:gd name="T8" fmla="*/ 7 w 8"/>
                <a:gd name="T9" fmla="*/ 10 h 11"/>
                <a:gd name="T10" fmla="*/ 7 w 8"/>
                <a:gd name="T11" fmla="*/ 9 h 11"/>
                <a:gd name="T12" fmla="*/ 8 w 8"/>
                <a:gd name="T13" fmla="*/ 5 h 11"/>
                <a:gd name="T14" fmla="*/ 8 w 8"/>
                <a:gd name="T15" fmla="*/ 2 h 11"/>
                <a:gd name="T16" fmla="*/ 8 w 8"/>
                <a:gd name="T17" fmla="*/ 1 h 11"/>
                <a:gd name="T18" fmla="*/ 5 w 8"/>
                <a:gd name="T19"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
                  <a:moveTo>
                    <a:pt x="5" y="1"/>
                  </a:moveTo>
                  <a:cubicBezTo>
                    <a:pt x="4" y="2"/>
                    <a:pt x="2" y="3"/>
                    <a:pt x="1" y="4"/>
                  </a:cubicBezTo>
                  <a:cubicBezTo>
                    <a:pt x="0" y="4"/>
                    <a:pt x="0" y="5"/>
                    <a:pt x="1" y="6"/>
                  </a:cubicBezTo>
                  <a:cubicBezTo>
                    <a:pt x="2" y="7"/>
                    <a:pt x="3" y="9"/>
                    <a:pt x="4" y="10"/>
                  </a:cubicBezTo>
                  <a:cubicBezTo>
                    <a:pt x="5" y="11"/>
                    <a:pt x="6" y="11"/>
                    <a:pt x="7" y="10"/>
                  </a:cubicBezTo>
                  <a:cubicBezTo>
                    <a:pt x="7" y="10"/>
                    <a:pt x="7" y="10"/>
                    <a:pt x="7" y="9"/>
                  </a:cubicBezTo>
                  <a:cubicBezTo>
                    <a:pt x="8" y="8"/>
                    <a:pt x="8" y="7"/>
                    <a:pt x="8" y="5"/>
                  </a:cubicBezTo>
                  <a:cubicBezTo>
                    <a:pt x="8" y="4"/>
                    <a:pt x="8" y="3"/>
                    <a:pt x="8" y="2"/>
                  </a:cubicBezTo>
                  <a:cubicBezTo>
                    <a:pt x="8" y="1"/>
                    <a:pt x="8" y="1"/>
                    <a:pt x="8" y="1"/>
                  </a:cubicBezTo>
                  <a:cubicBezTo>
                    <a:pt x="7" y="0"/>
                    <a:pt x="6" y="0"/>
                    <a:pt x="5" y="1"/>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38"/>
            <p:cNvSpPr>
              <a:spLocks/>
            </p:cNvSpPr>
            <p:nvPr/>
          </p:nvSpPr>
          <p:spPr bwMode="auto">
            <a:xfrm>
              <a:off x="7638854" y="4163729"/>
              <a:ext cx="52055" cy="62467"/>
            </a:xfrm>
            <a:custGeom>
              <a:avLst/>
              <a:gdLst>
                <a:gd name="T0" fmla="*/ 2 w 15"/>
                <a:gd name="T1" fmla="*/ 1 h 18"/>
                <a:gd name="T2" fmla="*/ 0 w 15"/>
                <a:gd name="T3" fmla="*/ 2 h 18"/>
                <a:gd name="T4" fmla="*/ 1 w 15"/>
                <a:gd name="T5" fmla="*/ 5 h 18"/>
                <a:gd name="T6" fmla="*/ 5 w 15"/>
                <a:gd name="T7" fmla="*/ 10 h 18"/>
                <a:gd name="T8" fmla="*/ 8 w 15"/>
                <a:gd name="T9" fmla="*/ 16 h 18"/>
                <a:gd name="T10" fmla="*/ 10 w 15"/>
                <a:gd name="T11" fmla="*/ 17 h 18"/>
                <a:gd name="T12" fmla="*/ 12 w 15"/>
                <a:gd name="T13" fmla="*/ 16 h 18"/>
                <a:gd name="T14" fmla="*/ 13 w 15"/>
                <a:gd name="T15" fmla="*/ 5 h 18"/>
                <a:gd name="T16" fmla="*/ 13 w 15"/>
                <a:gd name="T17" fmla="*/ 5 h 18"/>
                <a:gd name="T18" fmla="*/ 13 w 15"/>
                <a:gd name="T19" fmla="*/ 5 h 18"/>
                <a:gd name="T20" fmla="*/ 2 w 15"/>
                <a:gd name="T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2" y="1"/>
                  </a:moveTo>
                  <a:cubicBezTo>
                    <a:pt x="2" y="1"/>
                    <a:pt x="0" y="2"/>
                    <a:pt x="0" y="2"/>
                  </a:cubicBezTo>
                  <a:cubicBezTo>
                    <a:pt x="0" y="3"/>
                    <a:pt x="1" y="5"/>
                    <a:pt x="1" y="5"/>
                  </a:cubicBezTo>
                  <a:cubicBezTo>
                    <a:pt x="5" y="10"/>
                    <a:pt x="5" y="10"/>
                    <a:pt x="5" y="10"/>
                  </a:cubicBezTo>
                  <a:cubicBezTo>
                    <a:pt x="8" y="16"/>
                    <a:pt x="8" y="16"/>
                    <a:pt x="8" y="16"/>
                  </a:cubicBezTo>
                  <a:cubicBezTo>
                    <a:pt x="8" y="16"/>
                    <a:pt x="9" y="17"/>
                    <a:pt x="10" y="17"/>
                  </a:cubicBezTo>
                  <a:cubicBezTo>
                    <a:pt x="11" y="18"/>
                    <a:pt x="12" y="17"/>
                    <a:pt x="12" y="16"/>
                  </a:cubicBezTo>
                  <a:cubicBezTo>
                    <a:pt x="15" y="13"/>
                    <a:pt x="15" y="9"/>
                    <a:pt x="13" y="5"/>
                  </a:cubicBezTo>
                  <a:cubicBezTo>
                    <a:pt x="13" y="5"/>
                    <a:pt x="13" y="5"/>
                    <a:pt x="13" y="5"/>
                  </a:cubicBezTo>
                  <a:cubicBezTo>
                    <a:pt x="13" y="5"/>
                    <a:pt x="13" y="5"/>
                    <a:pt x="13" y="5"/>
                  </a:cubicBezTo>
                  <a:cubicBezTo>
                    <a:pt x="10" y="1"/>
                    <a:pt x="6" y="0"/>
                    <a:pt x="2" y="1"/>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p:cNvGrpSpPr/>
          <p:nvPr/>
        </p:nvGrpSpPr>
        <p:grpSpPr>
          <a:xfrm>
            <a:off x="4405918" y="2138330"/>
            <a:ext cx="489932" cy="448504"/>
            <a:chOff x="6896689" y="2979834"/>
            <a:chExt cx="404547" cy="370339"/>
          </a:xfrm>
          <a:solidFill>
            <a:schemeClr val="bg1">
              <a:lumMod val="50000"/>
            </a:schemeClr>
          </a:solidFill>
        </p:grpSpPr>
        <p:sp>
          <p:nvSpPr>
            <p:cNvPr id="54" name="Freeform 105"/>
            <p:cNvSpPr>
              <a:spLocks/>
            </p:cNvSpPr>
            <p:nvPr/>
          </p:nvSpPr>
          <p:spPr bwMode="auto">
            <a:xfrm>
              <a:off x="6896689" y="2979834"/>
              <a:ext cx="281100" cy="370339"/>
            </a:xfrm>
            <a:custGeom>
              <a:avLst/>
              <a:gdLst>
                <a:gd name="T0" fmla="*/ 53 w 80"/>
                <a:gd name="T1" fmla="*/ 65 h 105"/>
                <a:gd name="T2" fmla="*/ 63 w 80"/>
                <a:gd name="T3" fmla="*/ 42 h 105"/>
                <a:gd name="T4" fmla="*/ 63 w 80"/>
                <a:gd name="T5" fmla="*/ 41 h 105"/>
                <a:gd name="T6" fmla="*/ 65 w 80"/>
                <a:gd name="T7" fmla="*/ 39 h 105"/>
                <a:gd name="T8" fmla="*/ 68 w 80"/>
                <a:gd name="T9" fmla="*/ 33 h 105"/>
                <a:gd name="T10" fmla="*/ 70 w 80"/>
                <a:gd name="T11" fmla="*/ 24 h 105"/>
                <a:gd name="T12" fmla="*/ 46 w 80"/>
                <a:gd name="T13" fmla="*/ 0 h 105"/>
                <a:gd name="T14" fmla="*/ 22 w 80"/>
                <a:gd name="T15" fmla="*/ 24 h 105"/>
                <a:gd name="T16" fmla="*/ 24 w 80"/>
                <a:gd name="T17" fmla="*/ 34 h 105"/>
                <a:gd name="T18" fmla="*/ 27 w 80"/>
                <a:gd name="T19" fmla="*/ 39 h 105"/>
                <a:gd name="T20" fmla="*/ 26 w 80"/>
                <a:gd name="T21" fmla="*/ 46 h 105"/>
                <a:gd name="T22" fmla="*/ 18 w 80"/>
                <a:gd name="T23" fmla="*/ 51 h 105"/>
                <a:gd name="T24" fmla="*/ 0 w 80"/>
                <a:gd name="T25" fmla="*/ 88 h 105"/>
                <a:gd name="T26" fmla="*/ 80 w 80"/>
                <a:gd name="T27" fmla="*/ 98 h 105"/>
                <a:gd name="T28" fmla="*/ 63 w 80"/>
                <a:gd name="T29" fmla="*/ 89 h 105"/>
                <a:gd name="T30" fmla="*/ 53 w 80"/>
                <a:gd name="T31"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05">
                  <a:moveTo>
                    <a:pt x="53" y="65"/>
                  </a:moveTo>
                  <a:cubicBezTo>
                    <a:pt x="53" y="57"/>
                    <a:pt x="56" y="48"/>
                    <a:pt x="63" y="42"/>
                  </a:cubicBezTo>
                  <a:cubicBezTo>
                    <a:pt x="63" y="42"/>
                    <a:pt x="63" y="41"/>
                    <a:pt x="63" y="41"/>
                  </a:cubicBezTo>
                  <a:cubicBezTo>
                    <a:pt x="64" y="40"/>
                    <a:pt x="64" y="39"/>
                    <a:pt x="65" y="39"/>
                  </a:cubicBezTo>
                  <a:cubicBezTo>
                    <a:pt x="65" y="39"/>
                    <a:pt x="66" y="37"/>
                    <a:pt x="68" y="33"/>
                  </a:cubicBezTo>
                  <a:cubicBezTo>
                    <a:pt x="69" y="30"/>
                    <a:pt x="70" y="27"/>
                    <a:pt x="70" y="24"/>
                  </a:cubicBezTo>
                  <a:cubicBezTo>
                    <a:pt x="70" y="11"/>
                    <a:pt x="59" y="0"/>
                    <a:pt x="46" y="0"/>
                  </a:cubicBezTo>
                  <a:cubicBezTo>
                    <a:pt x="33" y="0"/>
                    <a:pt x="22" y="11"/>
                    <a:pt x="22" y="24"/>
                  </a:cubicBezTo>
                  <a:cubicBezTo>
                    <a:pt x="22" y="27"/>
                    <a:pt x="23" y="31"/>
                    <a:pt x="24" y="34"/>
                  </a:cubicBezTo>
                  <a:cubicBezTo>
                    <a:pt x="26" y="38"/>
                    <a:pt x="27" y="39"/>
                    <a:pt x="27" y="39"/>
                  </a:cubicBezTo>
                  <a:cubicBezTo>
                    <a:pt x="30" y="41"/>
                    <a:pt x="30" y="45"/>
                    <a:pt x="26" y="46"/>
                  </a:cubicBezTo>
                  <a:cubicBezTo>
                    <a:pt x="26" y="46"/>
                    <a:pt x="22" y="48"/>
                    <a:pt x="18" y="51"/>
                  </a:cubicBezTo>
                  <a:cubicBezTo>
                    <a:pt x="7" y="60"/>
                    <a:pt x="0" y="73"/>
                    <a:pt x="0" y="88"/>
                  </a:cubicBezTo>
                  <a:cubicBezTo>
                    <a:pt x="0" y="102"/>
                    <a:pt x="54" y="105"/>
                    <a:pt x="80" y="98"/>
                  </a:cubicBezTo>
                  <a:cubicBezTo>
                    <a:pt x="73" y="97"/>
                    <a:pt x="67" y="94"/>
                    <a:pt x="63" y="89"/>
                  </a:cubicBezTo>
                  <a:cubicBezTo>
                    <a:pt x="56" y="83"/>
                    <a:pt x="53" y="74"/>
                    <a:pt x="5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06"/>
            <p:cNvSpPr>
              <a:spLocks noEditPoints="1"/>
            </p:cNvSpPr>
            <p:nvPr/>
          </p:nvSpPr>
          <p:spPr bwMode="auto">
            <a:xfrm>
              <a:off x="7095988" y="3107743"/>
              <a:ext cx="205248" cy="206736"/>
            </a:xfrm>
            <a:custGeom>
              <a:avLst/>
              <a:gdLst>
                <a:gd name="T0" fmla="*/ 50 w 58"/>
                <a:gd name="T1" fmla="*/ 9 h 59"/>
                <a:gd name="T2" fmla="*/ 29 w 58"/>
                <a:gd name="T3" fmla="*/ 0 h 59"/>
                <a:gd name="T4" fmla="*/ 8 w 58"/>
                <a:gd name="T5" fmla="*/ 9 h 59"/>
                <a:gd name="T6" fmla="*/ 0 w 58"/>
                <a:gd name="T7" fmla="*/ 29 h 59"/>
                <a:gd name="T8" fmla="*/ 8 w 58"/>
                <a:gd name="T9" fmla="*/ 50 h 59"/>
                <a:gd name="T10" fmla="*/ 29 w 58"/>
                <a:gd name="T11" fmla="*/ 59 h 59"/>
                <a:gd name="T12" fmla="*/ 50 w 58"/>
                <a:gd name="T13" fmla="*/ 50 h 59"/>
                <a:gd name="T14" fmla="*/ 58 w 58"/>
                <a:gd name="T15" fmla="*/ 29 h 59"/>
                <a:gd name="T16" fmla="*/ 50 w 58"/>
                <a:gd name="T17" fmla="*/ 9 h 59"/>
                <a:gd name="T18" fmla="*/ 42 w 58"/>
                <a:gd name="T19" fmla="*/ 43 h 59"/>
                <a:gd name="T20" fmla="*/ 29 w 58"/>
                <a:gd name="T21" fmla="*/ 48 h 59"/>
                <a:gd name="T22" fmla="*/ 16 w 58"/>
                <a:gd name="T23" fmla="*/ 43 h 59"/>
                <a:gd name="T24" fmla="*/ 11 w 58"/>
                <a:gd name="T25" fmla="*/ 29 h 59"/>
                <a:gd name="T26" fmla="*/ 16 w 58"/>
                <a:gd name="T27" fmla="*/ 16 h 59"/>
                <a:gd name="T28" fmla="*/ 29 w 58"/>
                <a:gd name="T29" fmla="*/ 11 h 59"/>
                <a:gd name="T30" fmla="*/ 42 w 58"/>
                <a:gd name="T31" fmla="*/ 16 h 59"/>
                <a:gd name="T32" fmla="*/ 48 w 58"/>
                <a:gd name="T33" fmla="*/ 29 h 59"/>
                <a:gd name="T34" fmla="*/ 42 w 58"/>
                <a:gd name="T35"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59">
                  <a:moveTo>
                    <a:pt x="50" y="9"/>
                  </a:moveTo>
                  <a:cubicBezTo>
                    <a:pt x="44" y="3"/>
                    <a:pt x="37" y="0"/>
                    <a:pt x="29" y="0"/>
                  </a:cubicBezTo>
                  <a:cubicBezTo>
                    <a:pt x="21" y="0"/>
                    <a:pt x="14" y="3"/>
                    <a:pt x="8" y="9"/>
                  </a:cubicBezTo>
                  <a:cubicBezTo>
                    <a:pt x="3" y="14"/>
                    <a:pt x="0" y="22"/>
                    <a:pt x="0" y="29"/>
                  </a:cubicBezTo>
                  <a:cubicBezTo>
                    <a:pt x="0" y="37"/>
                    <a:pt x="3" y="45"/>
                    <a:pt x="8" y="50"/>
                  </a:cubicBezTo>
                  <a:cubicBezTo>
                    <a:pt x="14" y="56"/>
                    <a:pt x="21" y="59"/>
                    <a:pt x="29" y="59"/>
                  </a:cubicBezTo>
                  <a:cubicBezTo>
                    <a:pt x="37" y="59"/>
                    <a:pt x="44" y="56"/>
                    <a:pt x="50" y="50"/>
                  </a:cubicBezTo>
                  <a:cubicBezTo>
                    <a:pt x="55" y="45"/>
                    <a:pt x="58" y="37"/>
                    <a:pt x="58" y="29"/>
                  </a:cubicBezTo>
                  <a:cubicBezTo>
                    <a:pt x="58" y="22"/>
                    <a:pt x="55" y="14"/>
                    <a:pt x="50" y="9"/>
                  </a:cubicBezTo>
                  <a:close/>
                  <a:moveTo>
                    <a:pt x="42" y="43"/>
                  </a:moveTo>
                  <a:cubicBezTo>
                    <a:pt x="39" y="46"/>
                    <a:pt x="34" y="48"/>
                    <a:pt x="29" y="48"/>
                  </a:cubicBezTo>
                  <a:cubicBezTo>
                    <a:pt x="24" y="48"/>
                    <a:pt x="19" y="46"/>
                    <a:pt x="16" y="43"/>
                  </a:cubicBezTo>
                  <a:cubicBezTo>
                    <a:pt x="12" y="39"/>
                    <a:pt x="11" y="34"/>
                    <a:pt x="11" y="29"/>
                  </a:cubicBezTo>
                  <a:cubicBezTo>
                    <a:pt x="11" y="24"/>
                    <a:pt x="12" y="20"/>
                    <a:pt x="16" y="16"/>
                  </a:cubicBezTo>
                  <a:cubicBezTo>
                    <a:pt x="19" y="13"/>
                    <a:pt x="24" y="11"/>
                    <a:pt x="29" y="11"/>
                  </a:cubicBezTo>
                  <a:cubicBezTo>
                    <a:pt x="34" y="11"/>
                    <a:pt x="39" y="13"/>
                    <a:pt x="42" y="16"/>
                  </a:cubicBezTo>
                  <a:cubicBezTo>
                    <a:pt x="46" y="20"/>
                    <a:pt x="48" y="24"/>
                    <a:pt x="48" y="29"/>
                  </a:cubicBezTo>
                  <a:cubicBezTo>
                    <a:pt x="48" y="34"/>
                    <a:pt x="46" y="39"/>
                    <a:pt x="4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07"/>
            <p:cNvSpPr>
              <a:spLocks/>
            </p:cNvSpPr>
            <p:nvPr/>
          </p:nvSpPr>
          <p:spPr bwMode="auto">
            <a:xfrm>
              <a:off x="7149531" y="3159798"/>
              <a:ext cx="98162" cy="98162"/>
            </a:xfrm>
            <a:custGeom>
              <a:avLst/>
              <a:gdLst>
                <a:gd name="T0" fmla="*/ 24 w 28"/>
                <a:gd name="T1" fmla="*/ 10 h 28"/>
                <a:gd name="T2" fmla="*/ 19 w 28"/>
                <a:gd name="T3" fmla="*/ 10 h 28"/>
                <a:gd name="T4" fmla="*/ 19 w 28"/>
                <a:gd name="T5" fmla="*/ 5 h 28"/>
                <a:gd name="T6" fmla="*/ 14 w 28"/>
                <a:gd name="T7" fmla="*/ 0 h 28"/>
                <a:gd name="T8" fmla="*/ 10 w 28"/>
                <a:gd name="T9" fmla="*/ 5 h 28"/>
                <a:gd name="T10" fmla="*/ 10 w 28"/>
                <a:gd name="T11" fmla="*/ 10 h 28"/>
                <a:gd name="T12" fmla="*/ 5 w 28"/>
                <a:gd name="T13" fmla="*/ 10 h 28"/>
                <a:gd name="T14" fmla="*/ 0 w 28"/>
                <a:gd name="T15" fmla="*/ 14 h 28"/>
                <a:gd name="T16" fmla="*/ 5 w 28"/>
                <a:gd name="T17" fmla="*/ 19 h 28"/>
                <a:gd name="T18" fmla="*/ 10 w 28"/>
                <a:gd name="T19" fmla="*/ 19 h 28"/>
                <a:gd name="T20" fmla="*/ 10 w 28"/>
                <a:gd name="T21" fmla="*/ 24 h 28"/>
                <a:gd name="T22" fmla="*/ 14 w 28"/>
                <a:gd name="T23" fmla="*/ 28 h 28"/>
                <a:gd name="T24" fmla="*/ 19 w 28"/>
                <a:gd name="T25" fmla="*/ 24 h 28"/>
                <a:gd name="T26" fmla="*/ 19 w 28"/>
                <a:gd name="T27" fmla="*/ 19 h 28"/>
                <a:gd name="T28" fmla="*/ 24 w 28"/>
                <a:gd name="T29" fmla="*/ 19 h 28"/>
                <a:gd name="T30" fmla="*/ 28 w 28"/>
                <a:gd name="T31" fmla="*/ 14 h 28"/>
                <a:gd name="T32" fmla="*/ 24 w 28"/>
                <a:gd name="T3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24" y="10"/>
                  </a:moveTo>
                  <a:cubicBezTo>
                    <a:pt x="19" y="10"/>
                    <a:pt x="19" y="10"/>
                    <a:pt x="19" y="10"/>
                  </a:cubicBezTo>
                  <a:cubicBezTo>
                    <a:pt x="19" y="5"/>
                    <a:pt x="19" y="5"/>
                    <a:pt x="19" y="5"/>
                  </a:cubicBezTo>
                  <a:cubicBezTo>
                    <a:pt x="19" y="3"/>
                    <a:pt x="17" y="0"/>
                    <a:pt x="14" y="0"/>
                  </a:cubicBezTo>
                  <a:cubicBezTo>
                    <a:pt x="12" y="0"/>
                    <a:pt x="10" y="3"/>
                    <a:pt x="10" y="5"/>
                  </a:cubicBezTo>
                  <a:cubicBezTo>
                    <a:pt x="10" y="10"/>
                    <a:pt x="10" y="10"/>
                    <a:pt x="10" y="10"/>
                  </a:cubicBezTo>
                  <a:cubicBezTo>
                    <a:pt x="5" y="10"/>
                    <a:pt x="5" y="10"/>
                    <a:pt x="5" y="10"/>
                  </a:cubicBezTo>
                  <a:cubicBezTo>
                    <a:pt x="2" y="10"/>
                    <a:pt x="0" y="12"/>
                    <a:pt x="0" y="14"/>
                  </a:cubicBezTo>
                  <a:cubicBezTo>
                    <a:pt x="0" y="17"/>
                    <a:pt x="2" y="19"/>
                    <a:pt x="5" y="19"/>
                  </a:cubicBezTo>
                  <a:cubicBezTo>
                    <a:pt x="10" y="19"/>
                    <a:pt x="10" y="19"/>
                    <a:pt x="10" y="19"/>
                  </a:cubicBezTo>
                  <a:cubicBezTo>
                    <a:pt x="10" y="24"/>
                    <a:pt x="10" y="24"/>
                    <a:pt x="10" y="24"/>
                  </a:cubicBezTo>
                  <a:cubicBezTo>
                    <a:pt x="10" y="26"/>
                    <a:pt x="12" y="28"/>
                    <a:pt x="14" y="28"/>
                  </a:cubicBezTo>
                  <a:cubicBezTo>
                    <a:pt x="17" y="28"/>
                    <a:pt x="19" y="26"/>
                    <a:pt x="19" y="24"/>
                  </a:cubicBezTo>
                  <a:cubicBezTo>
                    <a:pt x="19" y="19"/>
                    <a:pt x="19" y="19"/>
                    <a:pt x="19" y="19"/>
                  </a:cubicBezTo>
                  <a:cubicBezTo>
                    <a:pt x="24" y="19"/>
                    <a:pt x="24" y="19"/>
                    <a:pt x="24" y="19"/>
                  </a:cubicBezTo>
                  <a:cubicBezTo>
                    <a:pt x="26" y="19"/>
                    <a:pt x="28" y="17"/>
                    <a:pt x="28" y="14"/>
                  </a:cubicBezTo>
                  <a:cubicBezTo>
                    <a:pt x="28" y="12"/>
                    <a:pt x="26" y="10"/>
                    <a:pt x="2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p:cNvGrpSpPr/>
          <p:nvPr/>
        </p:nvGrpSpPr>
        <p:grpSpPr>
          <a:xfrm>
            <a:off x="7324272" y="2062642"/>
            <a:ext cx="410028" cy="531867"/>
            <a:chOff x="5172903" y="2991733"/>
            <a:chExt cx="260278" cy="337619"/>
          </a:xfrm>
          <a:solidFill>
            <a:schemeClr val="bg1">
              <a:lumMod val="50000"/>
            </a:schemeClr>
          </a:solidFill>
        </p:grpSpPr>
        <p:sp>
          <p:nvSpPr>
            <p:cNvPr id="58" name="Freeform 227"/>
            <p:cNvSpPr>
              <a:spLocks/>
            </p:cNvSpPr>
            <p:nvPr/>
          </p:nvSpPr>
          <p:spPr bwMode="auto">
            <a:xfrm>
              <a:off x="5214547" y="2991733"/>
              <a:ext cx="182938" cy="126421"/>
            </a:xfrm>
            <a:custGeom>
              <a:avLst/>
              <a:gdLst>
                <a:gd name="T0" fmla="*/ 14 w 52"/>
                <a:gd name="T1" fmla="*/ 26 h 36"/>
                <a:gd name="T2" fmla="*/ 26 w 52"/>
                <a:gd name="T3" fmla="*/ 14 h 36"/>
                <a:gd name="T4" fmla="*/ 38 w 52"/>
                <a:gd name="T5" fmla="*/ 26 h 36"/>
                <a:gd name="T6" fmla="*/ 38 w 52"/>
                <a:gd name="T7" fmla="*/ 36 h 36"/>
                <a:gd name="T8" fmla="*/ 52 w 52"/>
                <a:gd name="T9" fmla="*/ 36 h 36"/>
                <a:gd name="T10" fmla="*/ 52 w 52"/>
                <a:gd name="T11" fmla="*/ 26 h 36"/>
                <a:gd name="T12" fmla="*/ 26 w 52"/>
                <a:gd name="T13" fmla="*/ 0 h 36"/>
                <a:gd name="T14" fmla="*/ 0 w 52"/>
                <a:gd name="T15" fmla="*/ 26 h 36"/>
                <a:gd name="T16" fmla="*/ 0 w 52"/>
                <a:gd name="T17" fmla="*/ 36 h 36"/>
                <a:gd name="T18" fmla="*/ 14 w 52"/>
                <a:gd name="T19" fmla="*/ 36 h 36"/>
                <a:gd name="T20" fmla="*/ 14 w 52"/>
                <a:gd name="T2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6">
                  <a:moveTo>
                    <a:pt x="14" y="26"/>
                  </a:moveTo>
                  <a:cubicBezTo>
                    <a:pt x="14" y="19"/>
                    <a:pt x="20" y="14"/>
                    <a:pt x="26" y="14"/>
                  </a:cubicBezTo>
                  <a:cubicBezTo>
                    <a:pt x="33" y="14"/>
                    <a:pt x="38" y="19"/>
                    <a:pt x="38" y="26"/>
                  </a:cubicBezTo>
                  <a:cubicBezTo>
                    <a:pt x="38" y="36"/>
                    <a:pt x="38" y="36"/>
                    <a:pt x="38" y="36"/>
                  </a:cubicBezTo>
                  <a:cubicBezTo>
                    <a:pt x="52" y="36"/>
                    <a:pt x="52" y="36"/>
                    <a:pt x="52" y="36"/>
                  </a:cubicBezTo>
                  <a:cubicBezTo>
                    <a:pt x="52" y="26"/>
                    <a:pt x="52" y="26"/>
                    <a:pt x="52" y="26"/>
                  </a:cubicBezTo>
                  <a:cubicBezTo>
                    <a:pt x="52" y="12"/>
                    <a:pt x="40" y="0"/>
                    <a:pt x="26" y="0"/>
                  </a:cubicBezTo>
                  <a:cubicBezTo>
                    <a:pt x="12" y="0"/>
                    <a:pt x="0" y="12"/>
                    <a:pt x="0" y="26"/>
                  </a:cubicBezTo>
                  <a:cubicBezTo>
                    <a:pt x="0" y="36"/>
                    <a:pt x="0" y="36"/>
                    <a:pt x="0" y="36"/>
                  </a:cubicBezTo>
                  <a:cubicBezTo>
                    <a:pt x="14" y="36"/>
                    <a:pt x="14" y="36"/>
                    <a:pt x="14" y="36"/>
                  </a:cubicBezTo>
                  <a:lnTo>
                    <a:pt x="1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28"/>
            <p:cNvSpPr>
              <a:spLocks/>
            </p:cNvSpPr>
            <p:nvPr/>
          </p:nvSpPr>
          <p:spPr bwMode="auto">
            <a:xfrm>
              <a:off x="5172903" y="3128565"/>
              <a:ext cx="260278" cy="62467"/>
            </a:xfrm>
            <a:custGeom>
              <a:avLst/>
              <a:gdLst>
                <a:gd name="T0" fmla="*/ 9 w 74"/>
                <a:gd name="T1" fmla="*/ 18 h 18"/>
                <a:gd name="T2" fmla="*/ 16 w 74"/>
                <a:gd name="T3" fmla="*/ 18 h 18"/>
                <a:gd name="T4" fmla="*/ 27 w 74"/>
                <a:gd name="T5" fmla="*/ 18 h 18"/>
                <a:gd name="T6" fmla="*/ 37 w 74"/>
                <a:gd name="T7" fmla="*/ 10 h 18"/>
                <a:gd name="T8" fmla="*/ 48 w 74"/>
                <a:gd name="T9" fmla="*/ 18 h 18"/>
                <a:gd name="T10" fmla="*/ 58 w 74"/>
                <a:gd name="T11" fmla="*/ 18 h 18"/>
                <a:gd name="T12" fmla="*/ 60 w 74"/>
                <a:gd name="T13" fmla="*/ 18 h 18"/>
                <a:gd name="T14" fmla="*/ 65 w 74"/>
                <a:gd name="T15" fmla="*/ 18 h 18"/>
                <a:gd name="T16" fmla="*/ 74 w 74"/>
                <a:gd name="T17" fmla="*/ 9 h 18"/>
                <a:gd name="T18" fmla="*/ 65 w 74"/>
                <a:gd name="T19" fmla="*/ 0 h 18"/>
                <a:gd name="T20" fmla="*/ 9 w 74"/>
                <a:gd name="T21" fmla="*/ 0 h 18"/>
                <a:gd name="T22" fmla="*/ 0 w 74"/>
                <a:gd name="T23" fmla="*/ 9 h 18"/>
                <a:gd name="T24" fmla="*/ 9 w 74"/>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8">
                  <a:moveTo>
                    <a:pt x="9" y="18"/>
                  </a:moveTo>
                  <a:cubicBezTo>
                    <a:pt x="16" y="18"/>
                    <a:pt x="16" y="18"/>
                    <a:pt x="16" y="18"/>
                  </a:cubicBezTo>
                  <a:cubicBezTo>
                    <a:pt x="27" y="18"/>
                    <a:pt x="27" y="18"/>
                    <a:pt x="27" y="18"/>
                  </a:cubicBezTo>
                  <a:cubicBezTo>
                    <a:pt x="28" y="13"/>
                    <a:pt x="32" y="10"/>
                    <a:pt x="37" y="10"/>
                  </a:cubicBezTo>
                  <a:cubicBezTo>
                    <a:pt x="42" y="10"/>
                    <a:pt x="46" y="13"/>
                    <a:pt x="48" y="18"/>
                  </a:cubicBezTo>
                  <a:cubicBezTo>
                    <a:pt x="58" y="18"/>
                    <a:pt x="58" y="18"/>
                    <a:pt x="58" y="18"/>
                  </a:cubicBezTo>
                  <a:cubicBezTo>
                    <a:pt x="60" y="18"/>
                    <a:pt x="60" y="18"/>
                    <a:pt x="60" y="18"/>
                  </a:cubicBezTo>
                  <a:cubicBezTo>
                    <a:pt x="65" y="18"/>
                    <a:pt x="65" y="18"/>
                    <a:pt x="65" y="18"/>
                  </a:cubicBezTo>
                  <a:cubicBezTo>
                    <a:pt x="70" y="18"/>
                    <a:pt x="74" y="14"/>
                    <a:pt x="74" y="9"/>
                  </a:cubicBezTo>
                  <a:cubicBezTo>
                    <a:pt x="74" y="4"/>
                    <a:pt x="70" y="0"/>
                    <a:pt x="65" y="0"/>
                  </a:cubicBezTo>
                  <a:cubicBezTo>
                    <a:pt x="9" y="0"/>
                    <a:pt x="9" y="0"/>
                    <a:pt x="9" y="0"/>
                  </a:cubicBezTo>
                  <a:cubicBezTo>
                    <a:pt x="4" y="0"/>
                    <a:pt x="0" y="4"/>
                    <a:pt x="0" y="9"/>
                  </a:cubicBezTo>
                  <a:cubicBezTo>
                    <a:pt x="0" y="14"/>
                    <a:pt x="4" y="18"/>
                    <a:pt x="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29"/>
            <p:cNvSpPr>
              <a:spLocks/>
            </p:cNvSpPr>
            <p:nvPr/>
          </p:nvSpPr>
          <p:spPr bwMode="auto">
            <a:xfrm>
              <a:off x="5327582" y="3195493"/>
              <a:ext cx="105598" cy="62467"/>
            </a:xfrm>
            <a:custGeom>
              <a:avLst/>
              <a:gdLst>
                <a:gd name="T0" fmla="*/ 21 w 30"/>
                <a:gd name="T1" fmla="*/ 0 h 18"/>
                <a:gd name="T2" fmla="*/ 19 w 30"/>
                <a:gd name="T3" fmla="*/ 0 h 18"/>
                <a:gd name="T4" fmla="*/ 15 w 30"/>
                <a:gd name="T5" fmla="*/ 0 h 18"/>
                <a:gd name="T6" fmla="*/ 4 w 30"/>
                <a:gd name="T7" fmla="*/ 0 h 18"/>
                <a:gd name="T8" fmla="*/ 4 w 30"/>
                <a:gd name="T9" fmla="*/ 2 h 18"/>
                <a:gd name="T10" fmla="*/ 0 w 30"/>
                <a:gd name="T11" fmla="*/ 10 h 18"/>
                <a:gd name="T12" fmla="*/ 0 w 30"/>
                <a:gd name="T13" fmla="*/ 18 h 18"/>
                <a:gd name="T14" fmla="*/ 15 w 30"/>
                <a:gd name="T15" fmla="*/ 18 h 18"/>
                <a:gd name="T16" fmla="*/ 19 w 30"/>
                <a:gd name="T17" fmla="*/ 18 h 18"/>
                <a:gd name="T18" fmla="*/ 21 w 30"/>
                <a:gd name="T19" fmla="*/ 18 h 18"/>
                <a:gd name="T20" fmla="*/ 30 w 30"/>
                <a:gd name="T21" fmla="*/ 9 h 18"/>
                <a:gd name="T22" fmla="*/ 21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21" y="0"/>
                  </a:moveTo>
                  <a:cubicBezTo>
                    <a:pt x="19" y="0"/>
                    <a:pt x="19" y="0"/>
                    <a:pt x="19" y="0"/>
                  </a:cubicBezTo>
                  <a:cubicBezTo>
                    <a:pt x="15" y="0"/>
                    <a:pt x="15" y="0"/>
                    <a:pt x="15" y="0"/>
                  </a:cubicBezTo>
                  <a:cubicBezTo>
                    <a:pt x="4" y="0"/>
                    <a:pt x="4" y="0"/>
                    <a:pt x="4" y="0"/>
                  </a:cubicBezTo>
                  <a:cubicBezTo>
                    <a:pt x="4" y="1"/>
                    <a:pt x="4" y="1"/>
                    <a:pt x="4" y="2"/>
                  </a:cubicBezTo>
                  <a:cubicBezTo>
                    <a:pt x="4" y="5"/>
                    <a:pt x="2" y="8"/>
                    <a:pt x="0" y="10"/>
                  </a:cubicBezTo>
                  <a:cubicBezTo>
                    <a:pt x="0" y="18"/>
                    <a:pt x="0" y="18"/>
                    <a:pt x="0" y="18"/>
                  </a:cubicBezTo>
                  <a:cubicBezTo>
                    <a:pt x="15" y="18"/>
                    <a:pt x="15" y="18"/>
                    <a:pt x="15" y="18"/>
                  </a:cubicBezTo>
                  <a:cubicBezTo>
                    <a:pt x="19" y="18"/>
                    <a:pt x="19" y="18"/>
                    <a:pt x="19" y="18"/>
                  </a:cubicBezTo>
                  <a:cubicBezTo>
                    <a:pt x="21" y="18"/>
                    <a:pt x="21" y="18"/>
                    <a:pt x="21" y="18"/>
                  </a:cubicBezTo>
                  <a:cubicBezTo>
                    <a:pt x="26" y="18"/>
                    <a:pt x="30" y="14"/>
                    <a:pt x="30" y="9"/>
                  </a:cubicBezTo>
                  <a:cubicBezTo>
                    <a:pt x="30" y="4"/>
                    <a:pt x="26"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0"/>
            <p:cNvSpPr>
              <a:spLocks/>
            </p:cNvSpPr>
            <p:nvPr/>
          </p:nvSpPr>
          <p:spPr bwMode="auto">
            <a:xfrm>
              <a:off x="5172903" y="3195493"/>
              <a:ext cx="105598" cy="62467"/>
            </a:xfrm>
            <a:custGeom>
              <a:avLst/>
              <a:gdLst>
                <a:gd name="T0" fmla="*/ 9 w 30"/>
                <a:gd name="T1" fmla="*/ 18 h 18"/>
                <a:gd name="T2" fmla="*/ 12 w 30"/>
                <a:gd name="T3" fmla="*/ 18 h 18"/>
                <a:gd name="T4" fmla="*/ 15 w 30"/>
                <a:gd name="T5" fmla="*/ 18 h 18"/>
                <a:gd name="T6" fmla="*/ 30 w 30"/>
                <a:gd name="T7" fmla="*/ 18 h 18"/>
                <a:gd name="T8" fmla="*/ 30 w 30"/>
                <a:gd name="T9" fmla="*/ 10 h 18"/>
                <a:gd name="T10" fmla="*/ 26 w 30"/>
                <a:gd name="T11" fmla="*/ 2 h 18"/>
                <a:gd name="T12" fmla="*/ 26 w 30"/>
                <a:gd name="T13" fmla="*/ 0 h 18"/>
                <a:gd name="T14" fmla="*/ 15 w 30"/>
                <a:gd name="T15" fmla="*/ 0 h 18"/>
                <a:gd name="T16" fmla="*/ 12 w 30"/>
                <a:gd name="T17" fmla="*/ 0 h 18"/>
                <a:gd name="T18" fmla="*/ 9 w 30"/>
                <a:gd name="T19" fmla="*/ 0 h 18"/>
                <a:gd name="T20" fmla="*/ 0 w 30"/>
                <a:gd name="T21" fmla="*/ 9 h 18"/>
                <a:gd name="T22" fmla="*/ 9 w 30"/>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9" y="18"/>
                  </a:moveTo>
                  <a:cubicBezTo>
                    <a:pt x="12" y="18"/>
                    <a:pt x="12" y="18"/>
                    <a:pt x="12" y="18"/>
                  </a:cubicBezTo>
                  <a:cubicBezTo>
                    <a:pt x="15" y="18"/>
                    <a:pt x="15" y="18"/>
                    <a:pt x="15" y="18"/>
                  </a:cubicBezTo>
                  <a:cubicBezTo>
                    <a:pt x="30" y="18"/>
                    <a:pt x="30" y="18"/>
                    <a:pt x="30" y="18"/>
                  </a:cubicBezTo>
                  <a:cubicBezTo>
                    <a:pt x="30" y="10"/>
                    <a:pt x="30" y="10"/>
                    <a:pt x="30" y="10"/>
                  </a:cubicBezTo>
                  <a:cubicBezTo>
                    <a:pt x="28" y="8"/>
                    <a:pt x="26" y="5"/>
                    <a:pt x="26" y="2"/>
                  </a:cubicBezTo>
                  <a:cubicBezTo>
                    <a:pt x="26" y="1"/>
                    <a:pt x="26" y="1"/>
                    <a:pt x="26" y="0"/>
                  </a:cubicBezTo>
                  <a:cubicBezTo>
                    <a:pt x="15" y="0"/>
                    <a:pt x="15" y="0"/>
                    <a:pt x="15" y="0"/>
                  </a:cubicBezTo>
                  <a:cubicBezTo>
                    <a:pt x="12" y="0"/>
                    <a:pt x="12" y="0"/>
                    <a:pt x="12" y="0"/>
                  </a:cubicBezTo>
                  <a:cubicBezTo>
                    <a:pt x="9" y="0"/>
                    <a:pt x="9" y="0"/>
                    <a:pt x="9" y="0"/>
                  </a:cubicBezTo>
                  <a:cubicBezTo>
                    <a:pt x="4" y="0"/>
                    <a:pt x="0" y="4"/>
                    <a:pt x="0" y="9"/>
                  </a:cubicBezTo>
                  <a:cubicBezTo>
                    <a:pt x="0" y="14"/>
                    <a:pt x="4" y="18"/>
                    <a:pt x="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1"/>
            <p:cNvSpPr>
              <a:spLocks/>
            </p:cNvSpPr>
            <p:nvPr/>
          </p:nvSpPr>
          <p:spPr bwMode="auto">
            <a:xfrm>
              <a:off x="5172903" y="3265397"/>
              <a:ext cx="260278" cy="63955"/>
            </a:xfrm>
            <a:custGeom>
              <a:avLst/>
              <a:gdLst>
                <a:gd name="T0" fmla="*/ 65 w 74"/>
                <a:gd name="T1" fmla="*/ 0 h 18"/>
                <a:gd name="T2" fmla="*/ 62 w 74"/>
                <a:gd name="T3" fmla="*/ 0 h 18"/>
                <a:gd name="T4" fmla="*/ 58 w 74"/>
                <a:gd name="T5" fmla="*/ 0 h 18"/>
                <a:gd name="T6" fmla="*/ 44 w 74"/>
                <a:gd name="T7" fmla="*/ 0 h 18"/>
                <a:gd name="T8" fmla="*/ 44 w 74"/>
                <a:gd name="T9" fmla="*/ 2 h 18"/>
                <a:gd name="T10" fmla="*/ 37 w 74"/>
                <a:gd name="T11" fmla="*/ 9 h 18"/>
                <a:gd name="T12" fmla="*/ 30 w 74"/>
                <a:gd name="T13" fmla="*/ 2 h 18"/>
                <a:gd name="T14" fmla="*/ 30 w 74"/>
                <a:gd name="T15" fmla="*/ 0 h 18"/>
                <a:gd name="T16" fmla="*/ 16 w 74"/>
                <a:gd name="T17" fmla="*/ 0 h 18"/>
                <a:gd name="T18" fmla="*/ 11 w 74"/>
                <a:gd name="T19" fmla="*/ 0 h 18"/>
                <a:gd name="T20" fmla="*/ 9 w 74"/>
                <a:gd name="T21" fmla="*/ 0 h 18"/>
                <a:gd name="T22" fmla="*/ 0 w 74"/>
                <a:gd name="T23" fmla="*/ 9 h 18"/>
                <a:gd name="T24" fmla="*/ 9 w 74"/>
                <a:gd name="T25" fmla="*/ 18 h 18"/>
                <a:gd name="T26" fmla="*/ 65 w 74"/>
                <a:gd name="T27" fmla="*/ 18 h 18"/>
                <a:gd name="T28" fmla="*/ 74 w 74"/>
                <a:gd name="T29" fmla="*/ 9 h 18"/>
                <a:gd name="T30" fmla="*/ 65 w 74"/>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8">
                  <a:moveTo>
                    <a:pt x="65" y="0"/>
                  </a:moveTo>
                  <a:cubicBezTo>
                    <a:pt x="62" y="0"/>
                    <a:pt x="62" y="0"/>
                    <a:pt x="62" y="0"/>
                  </a:cubicBezTo>
                  <a:cubicBezTo>
                    <a:pt x="58" y="0"/>
                    <a:pt x="58" y="0"/>
                    <a:pt x="58" y="0"/>
                  </a:cubicBezTo>
                  <a:cubicBezTo>
                    <a:pt x="44" y="0"/>
                    <a:pt x="44" y="0"/>
                    <a:pt x="44" y="0"/>
                  </a:cubicBezTo>
                  <a:cubicBezTo>
                    <a:pt x="44" y="2"/>
                    <a:pt x="44" y="2"/>
                    <a:pt x="44" y="2"/>
                  </a:cubicBezTo>
                  <a:cubicBezTo>
                    <a:pt x="44" y="6"/>
                    <a:pt x="41" y="9"/>
                    <a:pt x="37" y="9"/>
                  </a:cubicBezTo>
                  <a:cubicBezTo>
                    <a:pt x="33" y="9"/>
                    <a:pt x="30" y="6"/>
                    <a:pt x="30" y="2"/>
                  </a:cubicBezTo>
                  <a:cubicBezTo>
                    <a:pt x="30" y="0"/>
                    <a:pt x="30" y="0"/>
                    <a:pt x="30" y="0"/>
                  </a:cubicBezTo>
                  <a:cubicBezTo>
                    <a:pt x="16" y="0"/>
                    <a:pt x="16" y="0"/>
                    <a:pt x="16" y="0"/>
                  </a:cubicBezTo>
                  <a:cubicBezTo>
                    <a:pt x="11" y="0"/>
                    <a:pt x="11" y="0"/>
                    <a:pt x="11" y="0"/>
                  </a:cubicBezTo>
                  <a:cubicBezTo>
                    <a:pt x="9" y="0"/>
                    <a:pt x="9" y="0"/>
                    <a:pt x="9" y="0"/>
                  </a:cubicBezTo>
                  <a:cubicBezTo>
                    <a:pt x="4" y="0"/>
                    <a:pt x="0" y="4"/>
                    <a:pt x="0" y="9"/>
                  </a:cubicBezTo>
                  <a:cubicBezTo>
                    <a:pt x="0" y="14"/>
                    <a:pt x="4" y="18"/>
                    <a:pt x="9" y="18"/>
                  </a:cubicBezTo>
                  <a:cubicBezTo>
                    <a:pt x="65" y="18"/>
                    <a:pt x="65" y="18"/>
                    <a:pt x="65" y="18"/>
                  </a:cubicBezTo>
                  <a:cubicBezTo>
                    <a:pt x="70" y="18"/>
                    <a:pt x="74" y="14"/>
                    <a:pt x="74" y="9"/>
                  </a:cubicBezTo>
                  <a:cubicBezTo>
                    <a:pt x="74" y="4"/>
                    <a:pt x="70" y="0"/>
                    <a:pt x="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10303222" y="2110234"/>
            <a:ext cx="479078" cy="433372"/>
            <a:chOff x="3371775" y="4081927"/>
            <a:chExt cx="420907" cy="380751"/>
          </a:xfrm>
          <a:solidFill>
            <a:schemeClr val="bg1">
              <a:lumMod val="50000"/>
            </a:schemeClr>
          </a:solidFill>
        </p:grpSpPr>
        <p:sp>
          <p:nvSpPr>
            <p:cNvPr id="64" name="Freeform 43"/>
            <p:cNvSpPr>
              <a:spLocks noEditPoints="1"/>
            </p:cNvSpPr>
            <p:nvPr/>
          </p:nvSpPr>
          <p:spPr bwMode="auto">
            <a:xfrm>
              <a:off x="3371775" y="4081927"/>
              <a:ext cx="420907" cy="197812"/>
            </a:xfrm>
            <a:custGeom>
              <a:avLst/>
              <a:gdLst>
                <a:gd name="T0" fmla="*/ 114 w 120"/>
                <a:gd name="T1" fmla="*/ 16 h 56"/>
                <a:gd name="T2" fmla="*/ 88 w 120"/>
                <a:gd name="T3" fmla="*/ 15 h 56"/>
                <a:gd name="T4" fmla="*/ 60 w 120"/>
                <a:gd name="T5" fmla="*/ 0 h 56"/>
                <a:gd name="T6" fmla="*/ 33 w 120"/>
                <a:gd name="T7" fmla="*/ 15 h 56"/>
                <a:gd name="T8" fmla="*/ 6 w 120"/>
                <a:gd name="T9" fmla="*/ 16 h 56"/>
                <a:gd name="T10" fmla="*/ 0 w 120"/>
                <a:gd name="T11" fmla="*/ 22 h 56"/>
                <a:gd name="T12" fmla="*/ 0 w 120"/>
                <a:gd name="T13" fmla="*/ 47 h 56"/>
                <a:gd name="T14" fmla="*/ 6 w 120"/>
                <a:gd name="T15" fmla="*/ 52 h 56"/>
                <a:gd name="T16" fmla="*/ 54 w 120"/>
                <a:gd name="T17" fmla="*/ 56 h 56"/>
                <a:gd name="T18" fmla="*/ 54 w 120"/>
                <a:gd name="T19" fmla="*/ 56 h 56"/>
                <a:gd name="T20" fmla="*/ 57 w 120"/>
                <a:gd name="T21" fmla="*/ 53 h 56"/>
                <a:gd name="T22" fmla="*/ 63 w 120"/>
                <a:gd name="T23" fmla="*/ 53 h 56"/>
                <a:gd name="T24" fmla="*/ 67 w 120"/>
                <a:gd name="T25" fmla="*/ 56 h 56"/>
                <a:gd name="T26" fmla="*/ 67 w 120"/>
                <a:gd name="T27" fmla="*/ 56 h 56"/>
                <a:gd name="T28" fmla="*/ 114 w 120"/>
                <a:gd name="T29" fmla="*/ 52 h 56"/>
                <a:gd name="T30" fmla="*/ 120 w 120"/>
                <a:gd name="T31" fmla="*/ 47 h 56"/>
                <a:gd name="T32" fmla="*/ 120 w 120"/>
                <a:gd name="T33" fmla="*/ 22 h 56"/>
                <a:gd name="T34" fmla="*/ 114 w 120"/>
                <a:gd name="T35" fmla="*/ 16 h 56"/>
                <a:gd name="T36" fmla="*/ 67 w 120"/>
                <a:gd name="T37" fmla="*/ 48 h 56"/>
                <a:gd name="T38" fmla="*/ 64 w 120"/>
                <a:gd name="T39" fmla="*/ 51 h 56"/>
                <a:gd name="T40" fmla="*/ 56 w 120"/>
                <a:gd name="T41" fmla="*/ 51 h 56"/>
                <a:gd name="T42" fmla="*/ 54 w 120"/>
                <a:gd name="T43" fmla="*/ 48 h 56"/>
                <a:gd name="T44" fmla="*/ 54 w 120"/>
                <a:gd name="T45" fmla="*/ 41 h 56"/>
                <a:gd name="T46" fmla="*/ 56 w 120"/>
                <a:gd name="T47" fmla="*/ 38 h 56"/>
                <a:gd name="T48" fmla="*/ 64 w 120"/>
                <a:gd name="T49" fmla="*/ 38 h 56"/>
                <a:gd name="T50" fmla="*/ 67 w 120"/>
                <a:gd name="T51" fmla="*/ 41 h 56"/>
                <a:gd name="T52" fmla="*/ 67 w 120"/>
                <a:gd name="T53" fmla="*/ 48 h 56"/>
                <a:gd name="T54" fmla="*/ 60 w 120"/>
                <a:gd name="T55" fmla="*/ 14 h 56"/>
                <a:gd name="T56" fmla="*/ 43 w 120"/>
                <a:gd name="T57" fmla="*/ 15 h 56"/>
                <a:gd name="T58" fmla="*/ 60 w 120"/>
                <a:gd name="T59" fmla="*/ 8 h 56"/>
                <a:gd name="T60" fmla="*/ 77 w 120"/>
                <a:gd name="T61" fmla="*/ 15 h 56"/>
                <a:gd name="T62" fmla="*/ 60 w 120"/>
                <a:gd name="T63"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 h="56">
                  <a:moveTo>
                    <a:pt x="114" y="16"/>
                  </a:moveTo>
                  <a:cubicBezTo>
                    <a:pt x="88" y="15"/>
                    <a:pt x="88" y="15"/>
                    <a:pt x="88" y="15"/>
                  </a:cubicBezTo>
                  <a:cubicBezTo>
                    <a:pt x="82" y="6"/>
                    <a:pt x="72" y="0"/>
                    <a:pt x="60" y="0"/>
                  </a:cubicBezTo>
                  <a:cubicBezTo>
                    <a:pt x="49" y="0"/>
                    <a:pt x="39" y="6"/>
                    <a:pt x="33" y="15"/>
                  </a:cubicBezTo>
                  <a:cubicBezTo>
                    <a:pt x="6" y="16"/>
                    <a:pt x="6" y="16"/>
                    <a:pt x="6" y="16"/>
                  </a:cubicBezTo>
                  <a:cubicBezTo>
                    <a:pt x="3" y="16"/>
                    <a:pt x="0" y="19"/>
                    <a:pt x="0" y="22"/>
                  </a:cubicBezTo>
                  <a:cubicBezTo>
                    <a:pt x="0" y="47"/>
                    <a:pt x="0" y="47"/>
                    <a:pt x="0" y="47"/>
                  </a:cubicBezTo>
                  <a:cubicBezTo>
                    <a:pt x="0" y="50"/>
                    <a:pt x="3" y="52"/>
                    <a:pt x="6" y="52"/>
                  </a:cubicBezTo>
                  <a:cubicBezTo>
                    <a:pt x="6" y="52"/>
                    <a:pt x="33" y="56"/>
                    <a:pt x="54" y="56"/>
                  </a:cubicBezTo>
                  <a:cubicBezTo>
                    <a:pt x="54" y="56"/>
                    <a:pt x="54" y="56"/>
                    <a:pt x="54" y="56"/>
                  </a:cubicBezTo>
                  <a:cubicBezTo>
                    <a:pt x="54" y="54"/>
                    <a:pt x="55" y="53"/>
                    <a:pt x="57" y="53"/>
                  </a:cubicBezTo>
                  <a:cubicBezTo>
                    <a:pt x="63" y="53"/>
                    <a:pt x="63" y="53"/>
                    <a:pt x="63" y="53"/>
                  </a:cubicBezTo>
                  <a:cubicBezTo>
                    <a:pt x="65" y="53"/>
                    <a:pt x="67" y="54"/>
                    <a:pt x="67" y="56"/>
                  </a:cubicBezTo>
                  <a:cubicBezTo>
                    <a:pt x="67" y="56"/>
                    <a:pt x="67" y="56"/>
                    <a:pt x="67" y="56"/>
                  </a:cubicBezTo>
                  <a:cubicBezTo>
                    <a:pt x="87" y="56"/>
                    <a:pt x="114" y="52"/>
                    <a:pt x="114" y="52"/>
                  </a:cubicBezTo>
                  <a:cubicBezTo>
                    <a:pt x="117" y="52"/>
                    <a:pt x="120" y="50"/>
                    <a:pt x="120" y="47"/>
                  </a:cubicBezTo>
                  <a:cubicBezTo>
                    <a:pt x="120" y="22"/>
                    <a:pt x="120" y="22"/>
                    <a:pt x="120" y="22"/>
                  </a:cubicBezTo>
                  <a:cubicBezTo>
                    <a:pt x="120" y="19"/>
                    <a:pt x="117" y="16"/>
                    <a:pt x="114" y="16"/>
                  </a:cubicBezTo>
                  <a:close/>
                  <a:moveTo>
                    <a:pt x="67" y="48"/>
                  </a:moveTo>
                  <a:cubicBezTo>
                    <a:pt x="67" y="50"/>
                    <a:pt x="65" y="51"/>
                    <a:pt x="64" y="51"/>
                  </a:cubicBezTo>
                  <a:cubicBezTo>
                    <a:pt x="56" y="51"/>
                    <a:pt x="56" y="51"/>
                    <a:pt x="56" y="51"/>
                  </a:cubicBezTo>
                  <a:cubicBezTo>
                    <a:pt x="55" y="51"/>
                    <a:pt x="54" y="50"/>
                    <a:pt x="54" y="48"/>
                  </a:cubicBezTo>
                  <a:cubicBezTo>
                    <a:pt x="54" y="41"/>
                    <a:pt x="54" y="41"/>
                    <a:pt x="54" y="41"/>
                  </a:cubicBezTo>
                  <a:cubicBezTo>
                    <a:pt x="54" y="39"/>
                    <a:pt x="55" y="38"/>
                    <a:pt x="56" y="38"/>
                  </a:cubicBezTo>
                  <a:cubicBezTo>
                    <a:pt x="64" y="38"/>
                    <a:pt x="64" y="38"/>
                    <a:pt x="64" y="38"/>
                  </a:cubicBezTo>
                  <a:cubicBezTo>
                    <a:pt x="65" y="38"/>
                    <a:pt x="67" y="39"/>
                    <a:pt x="67" y="41"/>
                  </a:cubicBezTo>
                  <a:lnTo>
                    <a:pt x="67" y="48"/>
                  </a:lnTo>
                  <a:close/>
                  <a:moveTo>
                    <a:pt x="60" y="14"/>
                  </a:moveTo>
                  <a:cubicBezTo>
                    <a:pt x="43" y="15"/>
                    <a:pt x="43" y="15"/>
                    <a:pt x="43" y="15"/>
                  </a:cubicBezTo>
                  <a:cubicBezTo>
                    <a:pt x="48" y="11"/>
                    <a:pt x="54" y="8"/>
                    <a:pt x="60" y="8"/>
                  </a:cubicBezTo>
                  <a:cubicBezTo>
                    <a:pt x="67" y="8"/>
                    <a:pt x="72" y="11"/>
                    <a:pt x="77" y="15"/>
                  </a:cubicBezTo>
                  <a:lnTo>
                    <a:pt x="6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4"/>
            <p:cNvSpPr>
              <a:spLocks noEditPoints="1"/>
            </p:cNvSpPr>
            <p:nvPr/>
          </p:nvSpPr>
          <p:spPr bwMode="auto">
            <a:xfrm>
              <a:off x="3385161" y="4285688"/>
              <a:ext cx="394135" cy="176990"/>
            </a:xfrm>
            <a:custGeom>
              <a:avLst/>
              <a:gdLst>
                <a:gd name="T0" fmla="*/ 63 w 112"/>
                <a:gd name="T1" fmla="*/ 4 h 50"/>
                <a:gd name="T2" fmla="*/ 63 w 112"/>
                <a:gd name="T3" fmla="*/ 4 h 50"/>
                <a:gd name="T4" fmla="*/ 59 w 112"/>
                <a:gd name="T5" fmla="*/ 8 h 50"/>
                <a:gd name="T6" fmla="*/ 53 w 112"/>
                <a:gd name="T7" fmla="*/ 8 h 50"/>
                <a:gd name="T8" fmla="*/ 50 w 112"/>
                <a:gd name="T9" fmla="*/ 4 h 50"/>
                <a:gd name="T10" fmla="*/ 50 w 112"/>
                <a:gd name="T11" fmla="*/ 4 h 50"/>
                <a:gd name="T12" fmla="*/ 2 w 112"/>
                <a:gd name="T13" fmla="*/ 0 h 50"/>
                <a:gd name="T14" fmla="*/ 0 w 112"/>
                <a:gd name="T15" fmla="*/ 0 h 50"/>
                <a:gd name="T16" fmla="*/ 0 w 112"/>
                <a:gd name="T17" fmla="*/ 45 h 50"/>
                <a:gd name="T18" fmla="*/ 6 w 112"/>
                <a:gd name="T19" fmla="*/ 50 h 50"/>
                <a:gd name="T20" fmla="*/ 107 w 112"/>
                <a:gd name="T21" fmla="*/ 50 h 50"/>
                <a:gd name="T22" fmla="*/ 112 w 112"/>
                <a:gd name="T23" fmla="*/ 45 h 50"/>
                <a:gd name="T24" fmla="*/ 112 w 112"/>
                <a:gd name="T25" fmla="*/ 0 h 50"/>
                <a:gd name="T26" fmla="*/ 110 w 112"/>
                <a:gd name="T27" fmla="*/ 0 h 50"/>
                <a:gd name="T28" fmla="*/ 63 w 112"/>
                <a:gd name="T29" fmla="*/ 4 h 50"/>
                <a:gd name="T30" fmla="*/ 63 w 112"/>
                <a:gd name="T31" fmla="*/ 20 h 50"/>
                <a:gd name="T32" fmla="*/ 60 w 112"/>
                <a:gd name="T33" fmla="*/ 23 h 50"/>
                <a:gd name="T34" fmla="*/ 52 w 112"/>
                <a:gd name="T35" fmla="*/ 23 h 50"/>
                <a:gd name="T36" fmla="*/ 50 w 112"/>
                <a:gd name="T37" fmla="*/ 20 h 50"/>
                <a:gd name="T38" fmla="*/ 50 w 112"/>
                <a:gd name="T39" fmla="*/ 13 h 50"/>
                <a:gd name="T40" fmla="*/ 52 w 112"/>
                <a:gd name="T41" fmla="*/ 10 h 50"/>
                <a:gd name="T42" fmla="*/ 60 w 112"/>
                <a:gd name="T43" fmla="*/ 10 h 50"/>
                <a:gd name="T44" fmla="*/ 63 w 112"/>
                <a:gd name="T45" fmla="*/ 13 h 50"/>
                <a:gd name="T46" fmla="*/ 63 w 112"/>
                <a:gd name="T47"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50">
                  <a:moveTo>
                    <a:pt x="63" y="4"/>
                  </a:moveTo>
                  <a:cubicBezTo>
                    <a:pt x="63" y="4"/>
                    <a:pt x="63" y="4"/>
                    <a:pt x="63" y="4"/>
                  </a:cubicBezTo>
                  <a:cubicBezTo>
                    <a:pt x="63" y="6"/>
                    <a:pt x="61" y="8"/>
                    <a:pt x="59" y="8"/>
                  </a:cubicBezTo>
                  <a:cubicBezTo>
                    <a:pt x="53" y="8"/>
                    <a:pt x="53" y="8"/>
                    <a:pt x="53" y="8"/>
                  </a:cubicBezTo>
                  <a:cubicBezTo>
                    <a:pt x="51" y="8"/>
                    <a:pt x="50" y="6"/>
                    <a:pt x="50" y="4"/>
                  </a:cubicBezTo>
                  <a:cubicBezTo>
                    <a:pt x="50" y="4"/>
                    <a:pt x="50" y="4"/>
                    <a:pt x="50" y="4"/>
                  </a:cubicBezTo>
                  <a:cubicBezTo>
                    <a:pt x="30" y="3"/>
                    <a:pt x="2" y="0"/>
                    <a:pt x="2" y="0"/>
                  </a:cubicBezTo>
                  <a:cubicBezTo>
                    <a:pt x="1" y="0"/>
                    <a:pt x="1" y="0"/>
                    <a:pt x="0" y="0"/>
                  </a:cubicBezTo>
                  <a:cubicBezTo>
                    <a:pt x="0" y="45"/>
                    <a:pt x="0" y="45"/>
                    <a:pt x="0" y="45"/>
                  </a:cubicBezTo>
                  <a:cubicBezTo>
                    <a:pt x="0" y="48"/>
                    <a:pt x="3" y="50"/>
                    <a:pt x="6" y="50"/>
                  </a:cubicBezTo>
                  <a:cubicBezTo>
                    <a:pt x="107" y="50"/>
                    <a:pt x="107" y="50"/>
                    <a:pt x="107" y="50"/>
                  </a:cubicBezTo>
                  <a:cubicBezTo>
                    <a:pt x="110" y="50"/>
                    <a:pt x="112" y="48"/>
                    <a:pt x="112" y="45"/>
                  </a:cubicBezTo>
                  <a:cubicBezTo>
                    <a:pt x="112" y="0"/>
                    <a:pt x="112" y="0"/>
                    <a:pt x="112" y="0"/>
                  </a:cubicBezTo>
                  <a:cubicBezTo>
                    <a:pt x="112" y="0"/>
                    <a:pt x="111" y="0"/>
                    <a:pt x="110" y="0"/>
                  </a:cubicBezTo>
                  <a:cubicBezTo>
                    <a:pt x="110" y="0"/>
                    <a:pt x="83" y="3"/>
                    <a:pt x="63" y="4"/>
                  </a:cubicBezTo>
                  <a:close/>
                  <a:moveTo>
                    <a:pt x="63" y="20"/>
                  </a:moveTo>
                  <a:cubicBezTo>
                    <a:pt x="63" y="22"/>
                    <a:pt x="61" y="23"/>
                    <a:pt x="60" y="23"/>
                  </a:cubicBezTo>
                  <a:cubicBezTo>
                    <a:pt x="52" y="23"/>
                    <a:pt x="52" y="23"/>
                    <a:pt x="52" y="23"/>
                  </a:cubicBezTo>
                  <a:cubicBezTo>
                    <a:pt x="51" y="23"/>
                    <a:pt x="50" y="22"/>
                    <a:pt x="50" y="20"/>
                  </a:cubicBezTo>
                  <a:cubicBezTo>
                    <a:pt x="50" y="13"/>
                    <a:pt x="50" y="13"/>
                    <a:pt x="50" y="13"/>
                  </a:cubicBezTo>
                  <a:cubicBezTo>
                    <a:pt x="50" y="11"/>
                    <a:pt x="51" y="10"/>
                    <a:pt x="52" y="10"/>
                  </a:cubicBezTo>
                  <a:cubicBezTo>
                    <a:pt x="60" y="10"/>
                    <a:pt x="60" y="10"/>
                    <a:pt x="60" y="10"/>
                  </a:cubicBezTo>
                  <a:cubicBezTo>
                    <a:pt x="61" y="10"/>
                    <a:pt x="63" y="11"/>
                    <a:pt x="63" y="13"/>
                  </a:cubicBezTo>
                  <a:lnTo>
                    <a:pt x="6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5"/>
            <p:cNvSpPr>
              <a:spLocks/>
            </p:cNvSpPr>
            <p:nvPr/>
          </p:nvSpPr>
          <p:spPr bwMode="auto">
            <a:xfrm>
              <a:off x="3565125" y="4275277"/>
              <a:ext cx="34208" cy="32721"/>
            </a:xfrm>
            <a:custGeom>
              <a:avLst/>
              <a:gdLst>
                <a:gd name="T0" fmla="*/ 8 w 10"/>
                <a:gd name="T1" fmla="*/ 9 h 9"/>
                <a:gd name="T2" fmla="*/ 10 w 10"/>
                <a:gd name="T3" fmla="*/ 7 h 9"/>
                <a:gd name="T4" fmla="*/ 10 w 10"/>
                <a:gd name="T5" fmla="*/ 2 h 9"/>
                <a:gd name="T6" fmla="*/ 8 w 10"/>
                <a:gd name="T7" fmla="*/ 0 h 9"/>
                <a:gd name="T8" fmla="*/ 2 w 10"/>
                <a:gd name="T9" fmla="*/ 0 h 9"/>
                <a:gd name="T10" fmla="*/ 0 w 10"/>
                <a:gd name="T11" fmla="*/ 2 h 9"/>
                <a:gd name="T12" fmla="*/ 0 w 10"/>
                <a:gd name="T13" fmla="*/ 7 h 9"/>
                <a:gd name="T14" fmla="*/ 2 w 10"/>
                <a:gd name="T15" fmla="*/ 9 h 9"/>
                <a:gd name="T16" fmla="*/ 8 w 10"/>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8" y="9"/>
                  </a:moveTo>
                  <a:cubicBezTo>
                    <a:pt x="9" y="9"/>
                    <a:pt x="10" y="8"/>
                    <a:pt x="10" y="7"/>
                  </a:cubicBezTo>
                  <a:cubicBezTo>
                    <a:pt x="10" y="2"/>
                    <a:pt x="10" y="2"/>
                    <a:pt x="10" y="2"/>
                  </a:cubicBezTo>
                  <a:cubicBezTo>
                    <a:pt x="10" y="1"/>
                    <a:pt x="9" y="0"/>
                    <a:pt x="8" y="0"/>
                  </a:cubicBezTo>
                  <a:cubicBezTo>
                    <a:pt x="2" y="0"/>
                    <a:pt x="2" y="0"/>
                    <a:pt x="2" y="0"/>
                  </a:cubicBezTo>
                  <a:cubicBezTo>
                    <a:pt x="1" y="0"/>
                    <a:pt x="0" y="1"/>
                    <a:pt x="0" y="2"/>
                  </a:cubicBezTo>
                  <a:cubicBezTo>
                    <a:pt x="0" y="7"/>
                    <a:pt x="0" y="7"/>
                    <a:pt x="0" y="7"/>
                  </a:cubicBezTo>
                  <a:cubicBezTo>
                    <a:pt x="0" y="8"/>
                    <a:pt x="1" y="9"/>
                    <a:pt x="2" y="9"/>
                  </a:cubicBezTo>
                  <a:lnTo>
                    <a:pt x="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8" name="文本框 67"/>
          <p:cNvSpPr txBox="1"/>
          <p:nvPr/>
        </p:nvSpPr>
        <p:spPr>
          <a:xfrm>
            <a:off x="831447" y="6028243"/>
            <a:ext cx="1532177" cy="461665"/>
          </a:xfrm>
          <a:prstGeom prst="rect">
            <a:avLst/>
          </a:prstGeom>
          <a:noFill/>
        </p:spPr>
        <p:txBody>
          <a:bodyPr wrap="square" rtlCol="0">
            <a:spAutoFit/>
          </a:bodyPr>
          <a:lstStyle/>
          <a:p>
            <a:pPr algn="ctr"/>
            <a:r>
              <a:rPr lang="zh-CN" altLang="en-US" sz="2400" dirty="0">
                <a:solidFill>
                  <a:schemeClr val="bg1">
                    <a:lumMod val="50000"/>
                  </a:schemeClr>
                </a:solidFill>
                <a:latin typeface="微软雅黑" panose="020B0503020204020204" pitchFamily="34" charset="-122"/>
                <a:ea typeface="微软雅黑" panose="020B0503020204020204" pitchFamily="34" charset="-122"/>
              </a:rPr>
              <a:t>结论一</a:t>
            </a:r>
          </a:p>
        </p:txBody>
      </p:sp>
      <p:sp>
        <p:nvSpPr>
          <p:cNvPr id="69" name="文本框 68"/>
          <p:cNvSpPr txBox="1"/>
          <p:nvPr/>
        </p:nvSpPr>
        <p:spPr>
          <a:xfrm>
            <a:off x="3796185" y="6028243"/>
            <a:ext cx="1532177" cy="461665"/>
          </a:xfrm>
          <a:prstGeom prst="rect">
            <a:avLst/>
          </a:prstGeom>
          <a:noFill/>
        </p:spPr>
        <p:txBody>
          <a:bodyPr wrap="square" rtlCol="0">
            <a:spAutoFit/>
          </a:bodyPr>
          <a:lstStyle/>
          <a:p>
            <a:pPr algn="ctr"/>
            <a:r>
              <a:rPr lang="zh-CN" altLang="en-US" sz="2400" dirty="0">
                <a:solidFill>
                  <a:schemeClr val="bg1">
                    <a:lumMod val="50000"/>
                  </a:schemeClr>
                </a:solidFill>
                <a:latin typeface="微软雅黑" panose="020B0503020204020204" pitchFamily="34" charset="-122"/>
                <a:ea typeface="微软雅黑" panose="020B0503020204020204" pitchFamily="34" charset="-122"/>
              </a:rPr>
              <a:t>结论二</a:t>
            </a:r>
          </a:p>
        </p:txBody>
      </p:sp>
      <p:sp>
        <p:nvSpPr>
          <p:cNvPr id="70" name="文本框 69"/>
          <p:cNvSpPr txBox="1"/>
          <p:nvPr/>
        </p:nvSpPr>
        <p:spPr>
          <a:xfrm>
            <a:off x="6804566" y="6028243"/>
            <a:ext cx="1532177" cy="461665"/>
          </a:xfrm>
          <a:prstGeom prst="rect">
            <a:avLst/>
          </a:prstGeom>
          <a:noFill/>
        </p:spPr>
        <p:txBody>
          <a:bodyPr wrap="square" rtlCol="0">
            <a:spAutoFit/>
          </a:bodyPr>
          <a:lstStyle/>
          <a:p>
            <a:pPr algn="ctr"/>
            <a:r>
              <a:rPr lang="zh-CN" altLang="en-US" sz="2400" dirty="0">
                <a:solidFill>
                  <a:schemeClr val="bg1">
                    <a:lumMod val="50000"/>
                  </a:schemeClr>
                </a:solidFill>
                <a:latin typeface="微软雅黑" panose="020B0503020204020204" pitchFamily="34" charset="-122"/>
                <a:ea typeface="微软雅黑" panose="020B0503020204020204" pitchFamily="34" charset="-122"/>
              </a:rPr>
              <a:t>结论三</a:t>
            </a:r>
          </a:p>
        </p:txBody>
      </p:sp>
      <p:sp>
        <p:nvSpPr>
          <p:cNvPr id="71" name="文本框 70"/>
          <p:cNvSpPr txBox="1"/>
          <p:nvPr/>
        </p:nvSpPr>
        <p:spPr>
          <a:xfrm>
            <a:off x="9725660" y="6028243"/>
            <a:ext cx="1532177" cy="461665"/>
          </a:xfrm>
          <a:prstGeom prst="rect">
            <a:avLst/>
          </a:prstGeom>
          <a:noFill/>
        </p:spPr>
        <p:txBody>
          <a:bodyPr wrap="square" rtlCol="0">
            <a:spAutoFit/>
          </a:bodyPr>
          <a:lstStyle/>
          <a:p>
            <a:pPr algn="ctr"/>
            <a:r>
              <a:rPr lang="zh-CN" altLang="en-US" sz="2400" dirty="0">
                <a:solidFill>
                  <a:schemeClr val="bg1">
                    <a:lumMod val="50000"/>
                  </a:schemeClr>
                </a:solidFill>
                <a:latin typeface="微软雅黑" panose="020B0503020204020204" pitchFamily="34" charset="-122"/>
                <a:ea typeface="微软雅黑" panose="020B0503020204020204" pitchFamily="34" charset="-122"/>
              </a:rPr>
              <a:t>结论四</a:t>
            </a:r>
          </a:p>
        </p:txBody>
      </p:sp>
      <p:sp>
        <p:nvSpPr>
          <p:cNvPr id="72" name="文本框 71"/>
          <p:cNvSpPr txBox="1"/>
          <p:nvPr/>
        </p:nvSpPr>
        <p:spPr>
          <a:xfrm>
            <a:off x="927876" y="2984587"/>
            <a:ext cx="1475027" cy="400110"/>
          </a:xfrm>
          <a:prstGeom prst="rect">
            <a:avLst/>
          </a:prstGeom>
          <a:noFill/>
        </p:spPr>
        <p:txBody>
          <a:bodyPr wrap="square" rtlCol="0">
            <a:spAutoFit/>
          </a:bodyPr>
          <a:lstStyle/>
          <a:p>
            <a:pPr algn="ctr"/>
            <a:r>
              <a:rPr lang="zh-CN" altLang="en-US" sz="2000" dirty="0">
                <a:solidFill>
                  <a:schemeClr val="bg1"/>
                </a:solidFill>
              </a:rPr>
              <a:t>结论名称</a:t>
            </a:r>
          </a:p>
        </p:txBody>
      </p:sp>
      <p:sp>
        <p:nvSpPr>
          <p:cNvPr id="73" name="文本框 72"/>
          <p:cNvSpPr txBox="1"/>
          <p:nvPr/>
        </p:nvSpPr>
        <p:spPr>
          <a:xfrm>
            <a:off x="899301" y="3498669"/>
            <a:ext cx="1532177" cy="1754326"/>
          </a:xfrm>
          <a:prstGeom prst="rect">
            <a:avLst/>
          </a:prstGeom>
          <a:noFill/>
        </p:spPr>
        <p:txBody>
          <a:bodyPr wrap="square" rtlCol="0">
            <a:spAutoFit/>
          </a:bodyPr>
          <a:lstStyle/>
          <a:p>
            <a:pPr algn="ctr"/>
            <a:r>
              <a:rPr lang="zh-CN" altLang="en-US" dirty="0">
                <a:solidFill>
                  <a:schemeClr val="bg1"/>
                </a:solidFill>
              </a:rPr>
              <a:t>结论内容结论内容结论内容结论内容结论内容结论内容结论内容</a:t>
            </a:r>
          </a:p>
        </p:txBody>
      </p:sp>
      <p:sp>
        <p:nvSpPr>
          <p:cNvPr id="74" name="文本框 73"/>
          <p:cNvSpPr txBox="1"/>
          <p:nvPr/>
        </p:nvSpPr>
        <p:spPr>
          <a:xfrm>
            <a:off x="9754235" y="3025913"/>
            <a:ext cx="1475027" cy="400110"/>
          </a:xfrm>
          <a:prstGeom prst="rect">
            <a:avLst/>
          </a:prstGeom>
          <a:noFill/>
        </p:spPr>
        <p:txBody>
          <a:bodyPr wrap="square" rtlCol="0">
            <a:spAutoFit/>
          </a:bodyPr>
          <a:lstStyle/>
          <a:p>
            <a:pPr algn="ctr"/>
            <a:r>
              <a:rPr lang="zh-CN" altLang="en-US" sz="2000" dirty="0">
                <a:solidFill>
                  <a:schemeClr val="bg1"/>
                </a:solidFill>
              </a:rPr>
              <a:t>结论名称</a:t>
            </a:r>
          </a:p>
        </p:txBody>
      </p:sp>
      <p:sp>
        <p:nvSpPr>
          <p:cNvPr id="75" name="文本框 74"/>
          <p:cNvSpPr txBox="1"/>
          <p:nvPr/>
        </p:nvSpPr>
        <p:spPr>
          <a:xfrm>
            <a:off x="9725660" y="3539995"/>
            <a:ext cx="1532177" cy="1754326"/>
          </a:xfrm>
          <a:prstGeom prst="rect">
            <a:avLst/>
          </a:prstGeom>
          <a:noFill/>
        </p:spPr>
        <p:txBody>
          <a:bodyPr wrap="square" rtlCol="0">
            <a:spAutoFit/>
          </a:bodyPr>
          <a:lstStyle/>
          <a:p>
            <a:pPr algn="ctr"/>
            <a:r>
              <a:rPr lang="zh-CN" altLang="en-US" dirty="0">
                <a:solidFill>
                  <a:schemeClr val="bg1"/>
                </a:solidFill>
              </a:rPr>
              <a:t>结论内容结论内容结论内容结论内容结论内容结论内容结论内容</a:t>
            </a:r>
          </a:p>
        </p:txBody>
      </p:sp>
      <p:sp>
        <p:nvSpPr>
          <p:cNvPr id="76" name="文本框 75"/>
          <p:cNvSpPr txBox="1"/>
          <p:nvPr/>
        </p:nvSpPr>
        <p:spPr>
          <a:xfrm>
            <a:off x="6796308" y="2986827"/>
            <a:ext cx="1475027" cy="400110"/>
          </a:xfrm>
          <a:prstGeom prst="rect">
            <a:avLst/>
          </a:prstGeom>
          <a:noFill/>
        </p:spPr>
        <p:txBody>
          <a:bodyPr wrap="square" rtlCol="0">
            <a:spAutoFit/>
          </a:bodyPr>
          <a:lstStyle/>
          <a:p>
            <a:pPr algn="ctr"/>
            <a:r>
              <a:rPr lang="zh-CN" altLang="en-US" sz="2000" dirty="0">
                <a:solidFill>
                  <a:schemeClr val="bg1"/>
                </a:solidFill>
              </a:rPr>
              <a:t>结论名称</a:t>
            </a:r>
          </a:p>
        </p:txBody>
      </p:sp>
      <p:sp>
        <p:nvSpPr>
          <p:cNvPr id="77" name="文本框 76"/>
          <p:cNvSpPr txBox="1"/>
          <p:nvPr/>
        </p:nvSpPr>
        <p:spPr>
          <a:xfrm>
            <a:off x="6767733" y="3500909"/>
            <a:ext cx="1532177" cy="1754326"/>
          </a:xfrm>
          <a:prstGeom prst="rect">
            <a:avLst/>
          </a:prstGeom>
          <a:noFill/>
        </p:spPr>
        <p:txBody>
          <a:bodyPr wrap="square" rtlCol="0">
            <a:spAutoFit/>
          </a:bodyPr>
          <a:lstStyle/>
          <a:p>
            <a:pPr algn="ctr"/>
            <a:r>
              <a:rPr lang="zh-CN" altLang="en-US" dirty="0">
                <a:solidFill>
                  <a:schemeClr val="bg1"/>
                </a:solidFill>
              </a:rPr>
              <a:t>结论内容结论内容结论内容结论内容结论内容结论内容结论内容</a:t>
            </a:r>
          </a:p>
        </p:txBody>
      </p:sp>
      <p:sp>
        <p:nvSpPr>
          <p:cNvPr id="78" name="文本框 77"/>
          <p:cNvSpPr txBox="1"/>
          <p:nvPr/>
        </p:nvSpPr>
        <p:spPr>
          <a:xfrm>
            <a:off x="3878652" y="2959878"/>
            <a:ext cx="1475027" cy="400110"/>
          </a:xfrm>
          <a:prstGeom prst="rect">
            <a:avLst/>
          </a:prstGeom>
          <a:noFill/>
        </p:spPr>
        <p:txBody>
          <a:bodyPr wrap="square" rtlCol="0">
            <a:spAutoFit/>
          </a:bodyPr>
          <a:lstStyle/>
          <a:p>
            <a:pPr algn="ctr"/>
            <a:r>
              <a:rPr lang="zh-CN" altLang="en-US" sz="2000" dirty="0">
                <a:solidFill>
                  <a:schemeClr val="bg1"/>
                </a:solidFill>
              </a:rPr>
              <a:t>结论名称</a:t>
            </a:r>
          </a:p>
        </p:txBody>
      </p:sp>
      <p:sp>
        <p:nvSpPr>
          <p:cNvPr id="79" name="文本框 78"/>
          <p:cNvSpPr txBox="1"/>
          <p:nvPr/>
        </p:nvSpPr>
        <p:spPr>
          <a:xfrm>
            <a:off x="3850077" y="3473960"/>
            <a:ext cx="1532177" cy="1754326"/>
          </a:xfrm>
          <a:prstGeom prst="rect">
            <a:avLst/>
          </a:prstGeom>
          <a:noFill/>
        </p:spPr>
        <p:txBody>
          <a:bodyPr wrap="square" rtlCol="0">
            <a:spAutoFit/>
          </a:bodyPr>
          <a:lstStyle/>
          <a:p>
            <a:pPr algn="ctr"/>
            <a:r>
              <a:rPr lang="zh-CN" altLang="en-US" dirty="0">
                <a:solidFill>
                  <a:schemeClr val="bg1"/>
                </a:solidFill>
              </a:rPr>
              <a:t>结论内容结论内容结论内容结论内容结论内容结论内容结论内容</a:t>
            </a:r>
          </a:p>
        </p:txBody>
      </p:sp>
    </p:spTree>
    <p:extLst>
      <p:ext uri="{BB962C8B-B14F-4D97-AF65-F5344CB8AC3E}">
        <p14:creationId xmlns:p14="http://schemas.microsoft.com/office/powerpoint/2010/main" val="5846067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5810250" y="0"/>
            <a:ext cx="638175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此处添加论文结论选段截图</a:t>
            </a:r>
          </a:p>
        </p:txBody>
      </p:sp>
      <p:grpSp>
        <p:nvGrpSpPr>
          <p:cNvPr id="5" name="组合 4"/>
          <p:cNvGrpSpPr/>
          <p:nvPr/>
        </p:nvGrpSpPr>
        <p:grpSpPr>
          <a:xfrm>
            <a:off x="-346237" y="161708"/>
            <a:ext cx="4555040" cy="854080"/>
            <a:chOff x="-521415" y="359583"/>
            <a:chExt cx="5513635" cy="1138773"/>
          </a:xfrm>
        </p:grpSpPr>
        <p:grpSp>
          <p:nvGrpSpPr>
            <p:cNvPr id="6" name="组合 5"/>
            <p:cNvGrpSpPr/>
            <p:nvPr/>
          </p:nvGrpSpPr>
          <p:grpSpPr>
            <a:xfrm>
              <a:off x="1077615" y="359583"/>
              <a:ext cx="3914605" cy="1138773"/>
              <a:chOff x="943570" y="1434700"/>
              <a:chExt cx="3914605" cy="1138773"/>
            </a:xfrm>
          </p:grpSpPr>
          <p:sp>
            <p:nvSpPr>
              <p:cNvPr id="9" name="文本框 8"/>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5</a:t>
                </a:r>
                <a:endParaRPr lang="zh-CN" altLang="en-US" sz="3000" dirty="0">
                  <a:solidFill>
                    <a:srgbClr val="385723"/>
                  </a:solidFill>
                </a:endParaRPr>
              </a:p>
            </p:txBody>
          </p:sp>
          <p:sp>
            <p:nvSpPr>
              <p:cNvPr id="10" name="文本框 9"/>
              <p:cNvSpPr txBox="1"/>
              <p:nvPr/>
            </p:nvSpPr>
            <p:spPr>
              <a:xfrm>
                <a:off x="2696170" y="1886941"/>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主要结论</a:t>
                </a:r>
              </a:p>
            </p:txBody>
          </p:sp>
        </p:grpSp>
        <p:sp>
          <p:nvSpPr>
            <p:cNvPr id="7" name="梯形 6"/>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1465386" y="1354969"/>
            <a:ext cx="4964430" cy="98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spc="300" dirty="0">
                <a:solidFill>
                  <a:schemeClr val="tx1">
                    <a:lumMod val="65000"/>
                    <a:lumOff val="35000"/>
                  </a:schemeClr>
                </a:solidFill>
                <a:latin typeface="新宋体" panose="02010609030101010101" pitchFamily="49" charset="-122"/>
                <a:ea typeface="新宋体" panose="02010609030101010101" pitchFamily="49" charset="-122"/>
              </a:rPr>
              <a:t>添加论述性文字</a:t>
            </a:r>
            <a:endParaRPr lang="en-US" altLang="zh-CN" sz="2000" spc="300" dirty="0">
              <a:solidFill>
                <a:schemeClr val="tx1">
                  <a:lumMod val="65000"/>
                  <a:lumOff val="35000"/>
                </a:schemeClr>
              </a:solidFill>
              <a:latin typeface="新宋体" panose="02010609030101010101" pitchFamily="49" charset="-122"/>
              <a:ea typeface="新宋体" panose="02010609030101010101" pitchFamily="49" charset="-122"/>
            </a:endParaRPr>
          </a:p>
        </p:txBody>
      </p:sp>
      <p:sp>
        <p:nvSpPr>
          <p:cNvPr id="11" name="菱形 10"/>
          <p:cNvSpPr/>
          <p:nvPr/>
        </p:nvSpPr>
        <p:spPr>
          <a:xfrm>
            <a:off x="522883" y="1520921"/>
            <a:ext cx="765854" cy="765854"/>
          </a:xfrm>
          <a:prstGeom prst="diamond">
            <a:avLst/>
          </a:prstGeom>
          <a:noFill/>
          <a:ln w="444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a:off x="346234" y="1520921"/>
            <a:ext cx="765854" cy="765854"/>
          </a:xfrm>
          <a:prstGeom prst="diamond">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71285" y="1540701"/>
            <a:ext cx="640803" cy="585288"/>
          </a:xfrm>
          <a:prstGeom prst="rect">
            <a:avLst/>
          </a:prstGeom>
          <a:noFill/>
        </p:spPr>
        <p:txBody>
          <a:bodyPr wrap="square" lIns="68580" tIns="34290" rIns="68580" bIns="34290" rtlCol="0">
            <a:spAutoFit/>
          </a:bodyPr>
          <a:lstStyle/>
          <a:p>
            <a:pPr algn="l">
              <a:lnSpc>
                <a:spcPct val="130000"/>
              </a:lnSpc>
            </a:pPr>
            <a:r>
              <a:rPr lang="en-US" altLang="zh-CN" sz="2800" dirty="0">
                <a:solidFill>
                  <a:schemeClr val="bg1"/>
                </a:solidFill>
                <a:latin typeface="等线" panose="02010600030101010101" pitchFamily="2" charset="-122"/>
                <a:ea typeface="等线" panose="02010600030101010101" pitchFamily="2" charset="-122"/>
              </a:rPr>
              <a:t>01</a:t>
            </a:r>
          </a:p>
        </p:txBody>
      </p:sp>
      <p:sp>
        <p:nvSpPr>
          <p:cNvPr id="20" name="矩形 19"/>
          <p:cNvSpPr/>
          <p:nvPr/>
        </p:nvSpPr>
        <p:spPr>
          <a:xfrm>
            <a:off x="1465386" y="2479816"/>
            <a:ext cx="4964430" cy="98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spc="300" dirty="0">
                <a:solidFill>
                  <a:schemeClr val="tx1">
                    <a:lumMod val="65000"/>
                    <a:lumOff val="35000"/>
                  </a:schemeClr>
                </a:solidFill>
                <a:latin typeface="新宋体" panose="02010609030101010101" pitchFamily="49" charset="-122"/>
                <a:ea typeface="新宋体" panose="02010609030101010101" pitchFamily="49" charset="-122"/>
              </a:rPr>
              <a:t>添加论述性文字</a:t>
            </a:r>
            <a:endParaRPr lang="en-US" altLang="zh-CN" sz="2000" spc="300" dirty="0">
              <a:solidFill>
                <a:schemeClr val="tx1">
                  <a:lumMod val="65000"/>
                  <a:lumOff val="35000"/>
                </a:schemeClr>
              </a:solidFill>
              <a:latin typeface="新宋体" panose="02010609030101010101" pitchFamily="49" charset="-122"/>
              <a:ea typeface="新宋体" panose="02010609030101010101" pitchFamily="49" charset="-122"/>
            </a:endParaRPr>
          </a:p>
        </p:txBody>
      </p:sp>
      <p:sp>
        <p:nvSpPr>
          <p:cNvPr id="21" name="菱形 20"/>
          <p:cNvSpPr/>
          <p:nvPr/>
        </p:nvSpPr>
        <p:spPr>
          <a:xfrm>
            <a:off x="522883" y="2645768"/>
            <a:ext cx="765854" cy="765854"/>
          </a:xfrm>
          <a:prstGeom prst="diamond">
            <a:avLst/>
          </a:prstGeom>
          <a:noFill/>
          <a:ln w="444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p:nvSpPr>
        <p:spPr>
          <a:xfrm>
            <a:off x="346234" y="2645768"/>
            <a:ext cx="765854" cy="765854"/>
          </a:xfrm>
          <a:prstGeom prst="diamond">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71285" y="2665548"/>
            <a:ext cx="640803" cy="585288"/>
          </a:xfrm>
          <a:prstGeom prst="rect">
            <a:avLst/>
          </a:prstGeom>
          <a:noFill/>
        </p:spPr>
        <p:txBody>
          <a:bodyPr wrap="square" lIns="68580" tIns="34290" rIns="68580" bIns="34290" rtlCol="0">
            <a:spAutoFit/>
          </a:bodyPr>
          <a:lstStyle/>
          <a:p>
            <a:pPr algn="l">
              <a:lnSpc>
                <a:spcPct val="130000"/>
              </a:lnSpc>
            </a:pPr>
            <a:r>
              <a:rPr lang="en-US" altLang="zh-CN" sz="2800" dirty="0">
                <a:solidFill>
                  <a:schemeClr val="bg1"/>
                </a:solidFill>
                <a:latin typeface="等线" panose="02010600030101010101" pitchFamily="2" charset="-122"/>
                <a:ea typeface="等线" panose="02010600030101010101" pitchFamily="2" charset="-122"/>
              </a:rPr>
              <a:t>02</a:t>
            </a:r>
          </a:p>
        </p:txBody>
      </p:sp>
      <p:sp>
        <p:nvSpPr>
          <p:cNvPr id="24" name="矩形 23"/>
          <p:cNvSpPr/>
          <p:nvPr/>
        </p:nvSpPr>
        <p:spPr>
          <a:xfrm>
            <a:off x="1465386" y="3680848"/>
            <a:ext cx="4964430" cy="98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spc="300" dirty="0">
                <a:solidFill>
                  <a:schemeClr val="tx1">
                    <a:lumMod val="65000"/>
                    <a:lumOff val="35000"/>
                  </a:schemeClr>
                </a:solidFill>
                <a:latin typeface="新宋体" panose="02010609030101010101" pitchFamily="49" charset="-122"/>
                <a:ea typeface="新宋体" panose="02010609030101010101" pitchFamily="49" charset="-122"/>
              </a:rPr>
              <a:t>添加论述性文字</a:t>
            </a:r>
            <a:endParaRPr lang="en-US" altLang="zh-CN" sz="2000" spc="300" dirty="0">
              <a:solidFill>
                <a:schemeClr val="tx1">
                  <a:lumMod val="65000"/>
                  <a:lumOff val="35000"/>
                </a:schemeClr>
              </a:solidFill>
              <a:latin typeface="新宋体" panose="02010609030101010101" pitchFamily="49" charset="-122"/>
              <a:ea typeface="新宋体" panose="02010609030101010101" pitchFamily="49" charset="-122"/>
            </a:endParaRPr>
          </a:p>
        </p:txBody>
      </p:sp>
      <p:sp>
        <p:nvSpPr>
          <p:cNvPr id="25" name="菱形 24"/>
          <p:cNvSpPr/>
          <p:nvPr/>
        </p:nvSpPr>
        <p:spPr>
          <a:xfrm>
            <a:off x="522883" y="3846800"/>
            <a:ext cx="765854" cy="765854"/>
          </a:xfrm>
          <a:prstGeom prst="diamond">
            <a:avLst/>
          </a:prstGeom>
          <a:noFill/>
          <a:ln w="444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346234" y="3846800"/>
            <a:ext cx="765854" cy="765854"/>
          </a:xfrm>
          <a:prstGeom prst="diamond">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71285" y="3866580"/>
            <a:ext cx="640803" cy="585288"/>
          </a:xfrm>
          <a:prstGeom prst="rect">
            <a:avLst/>
          </a:prstGeom>
          <a:noFill/>
        </p:spPr>
        <p:txBody>
          <a:bodyPr wrap="square" lIns="68580" tIns="34290" rIns="68580" bIns="34290" rtlCol="0">
            <a:spAutoFit/>
          </a:bodyPr>
          <a:lstStyle/>
          <a:p>
            <a:pPr algn="l">
              <a:lnSpc>
                <a:spcPct val="130000"/>
              </a:lnSpc>
            </a:pPr>
            <a:r>
              <a:rPr lang="en-US" altLang="zh-CN" sz="2800" dirty="0">
                <a:solidFill>
                  <a:schemeClr val="bg1"/>
                </a:solidFill>
                <a:latin typeface="等线" panose="02010600030101010101" pitchFamily="2" charset="-122"/>
                <a:ea typeface="等线" panose="02010600030101010101" pitchFamily="2" charset="-122"/>
              </a:rPr>
              <a:t>03</a:t>
            </a:r>
          </a:p>
        </p:txBody>
      </p:sp>
      <p:sp>
        <p:nvSpPr>
          <p:cNvPr id="28" name="矩形 27"/>
          <p:cNvSpPr/>
          <p:nvPr/>
        </p:nvSpPr>
        <p:spPr>
          <a:xfrm>
            <a:off x="1465386" y="4882461"/>
            <a:ext cx="4964430" cy="98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200" spc="300" dirty="0">
                <a:solidFill>
                  <a:schemeClr val="tx1">
                    <a:lumMod val="65000"/>
                    <a:lumOff val="35000"/>
                  </a:schemeClr>
                </a:solidFill>
                <a:latin typeface="新宋体" panose="02010609030101010101" pitchFamily="49" charset="-122"/>
                <a:ea typeface="新宋体" panose="02010609030101010101" pitchFamily="49" charset="-122"/>
              </a:rPr>
              <a:t>添加论述性文字</a:t>
            </a:r>
            <a:endParaRPr lang="en-US" altLang="zh-CN" sz="2000" spc="300" dirty="0">
              <a:solidFill>
                <a:schemeClr val="tx1">
                  <a:lumMod val="65000"/>
                  <a:lumOff val="35000"/>
                </a:schemeClr>
              </a:solidFill>
              <a:latin typeface="新宋体" panose="02010609030101010101" pitchFamily="49" charset="-122"/>
              <a:ea typeface="新宋体" panose="02010609030101010101" pitchFamily="49" charset="-122"/>
            </a:endParaRPr>
          </a:p>
        </p:txBody>
      </p:sp>
      <p:sp>
        <p:nvSpPr>
          <p:cNvPr id="29" name="菱形 28"/>
          <p:cNvSpPr/>
          <p:nvPr/>
        </p:nvSpPr>
        <p:spPr>
          <a:xfrm>
            <a:off x="522883" y="5048413"/>
            <a:ext cx="765854" cy="765854"/>
          </a:xfrm>
          <a:prstGeom prst="diamond">
            <a:avLst/>
          </a:prstGeom>
          <a:noFill/>
          <a:ln w="444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p:cNvSpPr/>
          <p:nvPr/>
        </p:nvSpPr>
        <p:spPr>
          <a:xfrm>
            <a:off x="346234" y="5048413"/>
            <a:ext cx="765854" cy="765854"/>
          </a:xfrm>
          <a:prstGeom prst="diamond">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71285" y="5068193"/>
            <a:ext cx="640803" cy="585288"/>
          </a:xfrm>
          <a:prstGeom prst="rect">
            <a:avLst/>
          </a:prstGeom>
          <a:noFill/>
        </p:spPr>
        <p:txBody>
          <a:bodyPr wrap="square" lIns="68580" tIns="34290" rIns="68580" bIns="34290" rtlCol="0">
            <a:spAutoFit/>
          </a:bodyPr>
          <a:lstStyle/>
          <a:p>
            <a:pPr algn="l">
              <a:lnSpc>
                <a:spcPct val="130000"/>
              </a:lnSpc>
            </a:pPr>
            <a:r>
              <a:rPr lang="en-US" altLang="zh-CN" sz="2800" dirty="0">
                <a:solidFill>
                  <a:schemeClr val="bg1"/>
                </a:solidFill>
                <a:latin typeface="等线" panose="02010600030101010101" pitchFamily="2" charset="-122"/>
                <a:ea typeface="等线" panose="02010600030101010101" pitchFamily="2" charset="-122"/>
              </a:rPr>
              <a:t>04</a:t>
            </a:r>
          </a:p>
        </p:txBody>
      </p:sp>
    </p:spTree>
    <p:extLst>
      <p:ext uri="{BB962C8B-B14F-4D97-AF65-F5344CB8AC3E}">
        <p14:creationId xmlns:p14="http://schemas.microsoft.com/office/powerpoint/2010/main" val="28959324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ppt_x</p:attrName>
                                        </p:attrNameLst>
                                      </p:cBhvr>
                                      <p:tavLst>
                                        <p:tav tm="0">
                                          <p:val>
                                            <p:strVal val="#ppt_x-#ppt_w*1.125000"/>
                                          </p:val>
                                        </p:tav>
                                        <p:tav tm="100000">
                                          <p:val>
                                            <p:strVal val="#ppt_x"/>
                                          </p:val>
                                        </p:tav>
                                      </p:tavLst>
                                    </p:anim>
                                    <p:animEffect transition="in" filter="wipe(right)">
                                      <p:cBhvr>
                                        <p:cTn id="14" dur="500"/>
                                        <p:tgtEl>
                                          <p:spTgt spid="15"/>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p:tgtEl>
                                          <p:spTgt spid="22"/>
                                        </p:tgtEl>
                                        <p:attrNameLst>
                                          <p:attrName>ppt_x</p:attrName>
                                        </p:attrNameLst>
                                      </p:cBhvr>
                                      <p:tavLst>
                                        <p:tav tm="0">
                                          <p:val>
                                            <p:strVal val="#ppt_x-#ppt_w*1.125000"/>
                                          </p:val>
                                        </p:tav>
                                        <p:tav tm="100000">
                                          <p:val>
                                            <p:strVal val="#ppt_x"/>
                                          </p:val>
                                        </p:tav>
                                      </p:tavLst>
                                    </p:anim>
                                    <p:animEffect transition="in" filter="wipe(right)">
                                      <p:cBhvr>
                                        <p:cTn id="18" dur="500"/>
                                        <p:tgtEl>
                                          <p:spTgt spid="22"/>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p:tgtEl>
                                          <p:spTgt spid="26"/>
                                        </p:tgtEl>
                                        <p:attrNameLst>
                                          <p:attrName>ppt_x</p:attrName>
                                        </p:attrNameLst>
                                      </p:cBhvr>
                                      <p:tavLst>
                                        <p:tav tm="0">
                                          <p:val>
                                            <p:strVal val="#ppt_x-#ppt_w*1.125000"/>
                                          </p:val>
                                        </p:tav>
                                        <p:tav tm="100000">
                                          <p:val>
                                            <p:strVal val="#ppt_x"/>
                                          </p:val>
                                        </p:tav>
                                      </p:tavLst>
                                    </p:anim>
                                    <p:animEffect transition="in" filter="wipe(right)">
                                      <p:cBhvr>
                                        <p:cTn id="22" dur="500"/>
                                        <p:tgtEl>
                                          <p:spTgt spid="26"/>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p:tgtEl>
                                          <p:spTgt spid="30"/>
                                        </p:tgtEl>
                                        <p:attrNameLst>
                                          <p:attrName>ppt_x</p:attrName>
                                        </p:attrNameLst>
                                      </p:cBhvr>
                                      <p:tavLst>
                                        <p:tav tm="0">
                                          <p:val>
                                            <p:strVal val="#ppt_x-#ppt_w*1.125000"/>
                                          </p:val>
                                        </p:tav>
                                        <p:tav tm="100000">
                                          <p:val>
                                            <p:strVal val="#ppt_x"/>
                                          </p:val>
                                        </p:tav>
                                      </p:tavLst>
                                    </p:anim>
                                    <p:animEffect transition="in" filter="wipe(right)">
                                      <p:cBhvr>
                                        <p:cTn id="26" dur="500"/>
                                        <p:tgtEl>
                                          <p:spTgt spid="30"/>
                                        </p:tgtEl>
                                      </p:cBhvr>
                                    </p:animEffect>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250"/>
                                        <p:tgtEl>
                                          <p:spTgt spid="11"/>
                                        </p:tgtEl>
                                        <p:attrNameLst>
                                          <p:attrName>ppt_x</p:attrName>
                                        </p:attrNameLst>
                                      </p:cBhvr>
                                      <p:tavLst>
                                        <p:tav tm="0">
                                          <p:val>
                                            <p:strVal val="#ppt_x-#ppt_w*1.125000"/>
                                          </p:val>
                                        </p:tav>
                                        <p:tav tm="100000">
                                          <p:val>
                                            <p:strVal val="#ppt_x"/>
                                          </p:val>
                                        </p:tav>
                                      </p:tavLst>
                                    </p:anim>
                                    <p:animEffect transition="in" filter="wipe(right)">
                                      <p:cBhvr>
                                        <p:cTn id="31" dur="250"/>
                                        <p:tgtEl>
                                          <p:spTgt spid="11"/>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250"/>
                                        <p:tgtEl>
                                          <p:spTgt spid="21"/>
                                        </p:tgtEl>
                                        <p:attrNameLst>
                                          <p:attrName>ppt_x</p:attrName>
                                        </p:attrNameLst>
                                      </p:cBhvr>
                                      <p:tavLst>
                                        <p:tav tm="0">
                                          <p:val>
                                            <p:strVal val="#ppt_x-#ppt_w*1.125000"/>
                                          </p:val>
                                        </p:tav>
                                        <p:tav tm="100000">
                                          <p:val>
                                            <p:strVal val="#ppt_x"/>
                                          </p:val>
                                        </p:tav>
                                      </p:tavLst>
                                    </p:anim>
                                    <p:animEffect transition="in" filter="wipe(right)">
                                      <p:cBhvr>
                                        <p:cTn id="35" dur="250"/>
                                        <p:tgtEl>
                                          <p:spTgt spid="21"/>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250"/>
                                        <p:tgtEl>
                                          <p:spTgt spid="25"/>
                                        </p:tgtEl>
                                        <p:attrNameLst>
                                          <p:attrName>ppt_x</p:attrName>
                                        </p:attrNameLst>
                                      </p:cBhvr>
                                      <p:tavLst>
                                        <p:tav tm="0">
                                          <p:val>
                                            <p:strVal val="#ppt_x-#ppt_w*1.125000"/>
                                          </p:val>
                                        </p:tav>
                                        <p:tav tm="100000">
                                          <p:val>
                                            <p:strVal val="#ppt_x"/>
                                          </p:val>
                                        </p:tav>
                                      </p:tavLst>
                                    </p:anim>
                                    <p:animEffect transition="in" filter="wipe(right)">
                                      <p:cBhvr>
                                        <p:cTn id="39" dur="250"/>
                                        <p:tgtEl>
                                          <p:spTgt spid="25"/>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250"/>
                                        <p:tgtEl>
                                          <p:spTgt spid="29"/>
                                        </p:tgtEl>
                                        <p:attrNameLst>
                                          <p:attrName>ppt_x</p:attrName>
                                        </p:attrNameLst>
                                      </p:cBhvr>
                                      <p:tavLst>
                                        <p:tav tm="0">
                                          <p:val>
                                            <p:strVal val="#ppt_x-#ppt_w*1.125000"/>
                                          </p:val>
                                        </p:tav>
                                        <p:tav tm="100000">
                                          <p:val>
                                            <p:strVal val="#ppt_x"/>
                                          </p:val>
                                        </p:tav>
                                      </p:tavLst>
                                    </p:anim>
                                    <p:animEffect transition="in" filter="wipe(right)">
                                      <p:cBhvr>
                                        <p:cTn id="43" dur="250"/>
                                        <p:tgtEl>
                                          <p:spTgt spid="29"/>
                                        </p:tgtEl>
                                      </p:cBhvr>
                                    </p:animEffect>
                                  </p:childTnLst>
                                </p:cTn>
                              </p:par>
                              <p:par>
                                <p:cTn id="44" presetID="38" presetClass="entr" presetSubtype="0" accel="5000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set>
                                      <p:cBhvr>
                                        <p:cTn id="46" dur="455" fill="hold">
                                          <p:stCondLst>
                                            <p:cond delay="0"/>
                                          </p:stCondLst>
                                        </p:cTn>
                                        <p:tgtEl>
                                          <p:spTgt spid="16"/>
                                        </p:tgtEl>
                                        <p:attrNameLst>
                                          <p:attrName>style.rotation</p:attrName>
                                        </p:attrNameLst>
                                      </p:cBhvr>
                                      <p:to>
                                        <p:strVal val="-45.0"/>
                                      </p:to>
                                    </p:set>
                                    <p:anim calcmode="lin" valueType="num">
                                      <p:cBhvr>
                                        <p:cTn id="47" dur="455" fill="hold">
                                          <p:stCondLst>
                                            <p:cond delay="455"/>
                                          </p:stCondLst>
                                        </p:cTn>
                                        <p:tgtEl>
                                          <p:spTgt spid="16"/>
                                        </p:tgtEl>
                                        <p:attrNameLst>
                                          <p:attrName>style.rotation</p:attrName>
                                        </p:attrNameLst>
                                      </p:cBhvr>
                                      <p:tavLst>
                                        <p:tav tm="0">
                                          <p:val>
                                            <p:fltVal val="-45"/>
                                          </p:val>
                                        </p:tav>
                                        <p:tav tm="69900">
                                          <p:val>
                                            <p:fltVal val="45"/>
                                          </p:val>
                                        </p:tav>
                                        <p:tav tm="100000">
                                          <p:val>
                                            <p:fltVal val="0"/>
                                          </p:val>
                                        </p:tav>
                                      </p:tavLst>
                                    </p:anim>
                                    <p:anim calcmode="lin" valueType="num">
                                      <p:cBhvr>
                                        <p:cTn id="48" dur="455" fill="hold">
                                          <p:stCondLst>
                                            <p:cond delay="0"/>
                                          </p:stCondLst>
                                        </p:cTn>
                                        <p:tgtEl>
                                          <p:spTgt spid="16"/>
                                        </p:tgtEl>
                                        <p:attrNameLst>
                                          <p:attrName>ppt_y</p:attrName>
                                        </p:attrNameLst>
                                      </p:cBhvr>
                                      <p:tavLst>
                                        <p:tav tm="0">
                                          <p:val>
                                            <p:strVal val="#ppt_y-1"/>
                                          </p:val>
                                        </p:tav>
                                        <p:tav tm="100000">
                                          <p:val>
                                            <p:strVal val="#ppt_y-(0.354*#ppt_w-0.172*#ppt_h)"/>
                                          </p:val>
                                        </p:tav>
                                      </p:tavLst>
                                    </p:anim>
                                    <p:anim calcmode="lin" valueType="num">
                                      <p:cBhvr>
                                        <p:cTn id="49" dur="156" decel="50000" autoRev="1" fill="hold">
                                          <p:stCondLst>
                                            <p:cond delay="455"/>
                                          </p:stCondLst>
                                        </p:cTn>
                                        <p:tgtEl>
                                          <p:spTgt spid="16"/>
                                        </p:tgtEl>
                                        <p:attrNameLst>
                                          <p:attrName>ppt_y</p:attrName>
                                        </p:attrNameLst>
                                      </p:cBhvr>
                                      <p:tavLst>
                                        <p:tav tm="0">
                                          <p:val>
                                            <p:strVal val="#ppt_y-(0.354*#ppt_w-0.172*#ppt_h)"/>
                                          </p:val>
                                        </p:tav>
                                        <p:tav tm="100000">
                                          <p:val>
                                            <p:strVal val="#ppt_y-(0.354*#ppt_w-0.172*#ppt_h)-#ppt_h/2"/>
                                          </p:val>
                                        </p:tav>
                                      </p:tavLst>
                                    </p:anim>
                                    <p:anim calcmode="lin" valueType="num">
                                      <p:cBhvr>
                                        <p:cTn id="50" dur="136" fill="hold">
                                          <p:stCondLst>
                                            <p:cond delay="864"/>
                                          </p:stCondLst>
                                        </p:cTn>
                                        <p:tgtEl>
                                          <p:spTgt spid="16"/>
                                        </p:tgtEl>
                                        <p:attrNameLst>
                                          <p:attrName>ppt_y</p:attrName>
                                        </p:attrNameLst>
                                      </p:cBhvr>
                                      <p:tavLst>
                                        <p:tav tm="0">
                                          <p:val>
                                            <p:strVal val="#ppt_y-(0.354*#ppt_w-0.172*#ppt_h)"/>
                                          </p:val>
                                        </p:tav>
                                        <p:tav tm="100000">
                                          <p:val>
                                            <p:strVal val="#ppt_y"/>
                                          </p:val>
                                        </p:tav>
                                      </p:tavLst>
                                    </p:anim>
                                  </p:childTnLst>
                                </p:cTn>
                              </p:par>
                              <p:par>
                                <p:cTn id="51" presetID="38" presetClass="entr" presetSubtype="0" accel="5000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set>
                                      <p:cBhvr>
                                        <p:cTn id="53" dur="455" fill="hold">
                                          <p:stCondLst>
                                            <p:cond delay="0"/>
                                          </p:stCondLst>
                                        </p:cTn>
                                        <p:tgtEl>
                                          <p:spTgt spid="23"/>
                                        </p:tgtEl>
                                        <p:attrNameLst>
                                          <p:attrName>style.rotation</p:attrName>
                                        </p:attrNameLst>
                                      </p:cBhvr>
                                      <p:to>
                                        <p:strVal val="-45.0"/>
                                      </p:to>
                                    </p:set>
                                    <p:anim calcmode="lin" valueType="num">
                                      <p:cBhvr>
                                        <p:cTn id="54" dur="455" fill="hold">
                                          <p:stCondLst>
                                            <p:cond delay="455"/>
                                          </p:stCondLst>
                                        </p:cTn>
                                        <p:tgtEl>
                                          <p:spTgt spid="23"/>
                                        </p:tgtEl>
                                        <p:attrNameLst>
                                          <p:attrName>style.rotation</p:attrName>
                                        </p:attrNameLst>
                                      </p:cBhvr>
                                      <p:tavLst>
                                        <p:tav tm="0">
                                          <p:val>
                                            <p:fltVal val="-45"/>
                                          </p:val>
                                        </p:tav>
                                        <p:tav tm="69900">
                                          <p:val>
                                            <p:fltVal val="45"/>
                                          </p:val>
                                        </p:tav>
                                        <p:tav tm="100000">
                                          <p:val>
                                            <p:fltVal val="0"/>
                                          </p:val>
                                        </p:tav>
                                      </p:tavLst>
                                    </p:anim>
                                    <p:anim calcmode="lin" valueType="num">
                                      <p:cBhvr>
                                        <p:cTn id="55" dur="455" fill="hold">
                                          <p:stCondLst>
                                            <p:cond delay="0"/>
                                          </p:stCondLst>
                                        </p:cTn>
                                        <p:tgtEl>
                                          <p:spTgt spid="23"/>
                                        </p:tgtEl>
                                        <p:attrNameLst>
                                          <p:attrName>ppt_y</p:attrName>
                                        </p:attrNameLst>
                                      </p:cBhvr>
                                      <p:tavLst>
                                        <p:tav tm="0">
                                          <p:val>
                                            <p:strVal val="#ppt_y-1"/>
                                          </p:val>
                                        </p:tav>
                                        <p:tav tm="100000">
                                          <p:val>
                                            <p:strVal val="#ppt_y-(0.354*#ppt_w-0.172*#ppt_h)"/>
                                          </p:val>
                                        </p:tav>
                                      </p:tavLst>
                                    </p:anim>
                                    <p:anim calcmode="lin" valueType="num">
                                      <p:cBhvr>
                                        <p:cTn id="56" dur="156" decel="50000" autoRev="1" fill="hold">
                                          <p:stCondLst>
                                            <p:cond delay="455"/>
                                          </p:stCondLst>
                                        </p:cTn>
                                        <p:tgtEl>
                                          <p:spTgt spid="23"/>
                                        </p:tgtEl>
                                        <p:attrNameLst>
                                          <p:attrName>ppt_y</p:attrName>
                                        </p:attrNameLst>
                                      </p:cBhvr>
                                      <p:tavLst>
                                        <p:tav tm="0">
                                          <p:val>
                                            <p:strVal val="#ppt_y-(0.354*#ppt_w-0.172*#ppt_h)"/>
                                          </p:val>
                                        </p:tav>
                                        <p:tav tm="100000">
                                          <p:val>
                                            <p:strVal val="#ppt_y-(0.354*#ppt_w-0.172*#ppt_h)-#ppt_h/2"/>
                                          </p:val>
                                        </p:tav>
                                      </p:tavLst>
                                    </p:anim>
                                    <p:anim calcmode="lin" valueType="num">
                                      <p:cBhvr>
                                        <p:cTn id="57" dur="136" fill="hold">
                                          <p:stCondLst>
                                            <p:cond delay="864"/>
                                          </p:stCondLst>
                                        </p:cTn>
                                        <p:tgtEl>
                                          <p:spTgt spid="23"/>
                                        </p:tgtEl>
                                        <p:attrNameLst>
                                          <p:attrName>ppt_y</p:attrName>
                                        </p:attrNameLst>
                                      </p:cBhvr>
                                      <p:tavLst>
                                        <p:tav tm="0">
                                          <p:val>
                                            <p:strVal val="#ppt_y-(0.354*#ppt_w-0.172*#ppt_h)"/>
                                          </p:val>
                                        </p:tav>
                                        <p:tav tm="100000">
                                          <p:val>
                                            <p:strVal val="#ppt_y"/>
                                          </p:val>
                                        </p:tav>
                                      </p:tavLst>
                                    </p:anim>
                                  </p:childTnLst>
                                </p:cTn>
                              </p:par>
                              <p:par>
                                <p:cTn id="58" presetID="38" presetClass="entr" presetSubtype="0" accel="5000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set>
                                      <p:cBhvr>
                                        <p:cTn id="60" dur="455" fill="hold">
                                          <p:stCondLst>
                                            <p:cond delay="0"/>
                                          </p:stCondLst>
                                        </p:cTn>
                                        <p:tgtEl>
                                          <p:spTgt spid="27"/>
                                        </p:tgtEl>
                                        <p:attrNameLst>
                                          <p:attrName>style.rotation</p:attrName>
                                        </p:attrNameLst>
                                      </p:cBhvr>
                                      <p:to>
                                        <p:strVal val="-45.0"/>
                                      </p:to>
                                    </p:set>
                                    <p:anim calcmode="lin" valueType="num">
                                      <p:cBhvr>
                                        <p:cTn id="61" dur="455" fill="hold">
                                          <p:stCondLst>
                                            <p:cond delay="455"/>
                                          </p:stCondLst>
                                        </p:cTn>
                                        <p:tgtEl>
                                          <p:spTgt spid="27"/>
                                        </p:tgtEl>
                                        <p:attrNameLst>
                                          <p:attrName>style.rotation</p:attrName>
                                        </p:attrNameLst>
                                      </p:cBhvr>
                                      <p:tavLst>
                                        <p:tav tm="0">
                                          <p:val>
                                            <p:fltVal val="-45"/>
                                          </p:val>
                                        </p:tav>
                                        <p:tav tm="69900">
                                          <p:val>
                                            <p:fltVal val="45"/>
                                          </p:val>
                                        </p:tav>
                                        <p:tav tm="100000">
                                          <p:val>
                                            <p:fltVal val="0"/>
                                          </p:val>
                                        </p:tav>
                                      </p:tavLst>
                                    </p:anim>
                                    <p:anim calcmode="lin" valueType="num">
                                      <p:cBhvr>
                                        <p:cTn id="62" dur="455" fill="hold">
                                          <p:stCondLst>
                                            <p:cond delay="0"/>
                                          </p:stCondLst>
                                        </p:cTn>
                                        <p:tgtEl>
                                          <p:spTgt spid="27"/>
                                        </p:tgtEl>
                                        <p:attrNameLst>
                                          <p:attrName>ppt_y</p:attrName>
                                        </p:attrNameLst>
                                      </p:cBhvr>
                                      <p:tavLst>
                                        <p:tav tm="0">
                                          <p:val>
                                            <p:strVal val="#ppt_y-1"/>
                                          </p:val>
                                        </p:tav>
                                        <p:tav tm="100000">
                                          <p:val>
                                            <p:strVal val="#ppt_y-(0.354*#ppt_w-0.172*#ppt_h)"/>
                                          </p:val>
                                        </p:tav>
                                      </p:tavLst>
                                    </p:anim>
                                    <p:anim calcmode="lin" valueType="num">
                                      <p:cBhvr>
                                        <p:cTn id="63" dur="156" decel="50000" autoRev="1" fill="hold">
                                          <p:stCondLst>
                                            <p:cond delay="455"/>
                                          </p:stCondLst>
                                        </p:cTn>
                                        <p:tgtEl>
                                          <p:spTgt spid="27"/>
                                        </p:tgtEl>
                                        <p:attrNameLst>
                                          <p:attrName>ppt_y</p:attrName>
                                        </p:attrNameLst>
                                      </p:cBhvr>
                                      <p:tavLst>
                                        <p:tav tm="0">
                                          <p:val>
                                            <p:strVal val="#ppt_y-(0.354*#ppt_w-0.172*#ppt_h)"/>
                                          </p:val>
                                        </p:tav>
                                        <p:tav tm="100000">
                                          <p:val>
                                            <p:strVal val="#ppt_y-(0.354*#ppt_w-0.172*#ppt_h)-#ppt_h/2"/>
                                          </p:val>
                                        </p:tav>
                                      </p:tavLst>
                                    </p:anim>
                                    <p:anim calcmode="lin" valueType="num">
                                      <p:cBhvr>
                                        <p:cTn id="64" dur="136" fill="hold">
                                          <p:stCondLst>
                                            <p:cond delay="864"/>
                                          </p:stCondLst>
                                        </p:cTn>
                                        <p:tgtEl>
                                          <p:spTgt spid="27"/>
                                        </p:tgtEl>
                                        <p:attrNameLst>
                                          <p:attrName>ppt_y</p:attrName>
                                        </p:attrNameLst>
                                      </p:cBhvr>
                                      <p:tavLst>
                                        <p:tav tm="0">
                                          <p:val>
                                            <p:strVal val="#ppt_y-(0.354*#ppt_w-0.172*#ppt_h)"/>
                                          </p:val>
                                        </p:tav>
                                        <p:tav tm="100000">
                                          <p:val>
                                            <p:strVal val="#ppt_y"/>
                                          </p:val>
                                        </p:tav>
                                      </p:tavLst>
                                    </p:anim>
                                  </p:childTnLst>
                                </p:cTn>
                              </p:par>
                              <p:par>
                                <p:cTn id="65" presetID="38" presetClass="entr" presetSubtype="0" accel="5000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set>
                                      <p:cBhvr>
                                        <p:cTn id="67" dur="455" fill="hold">
                                          <p:stCondLst>
                                            <p:cond delay="0"/>
                                          </p:stCondLst>
                                        </p:cTn>
                                        <p:tgtEl>
                                          <p:spTgt spid="31"/>
                                        </p:tgtEl>
                                        <p:attrNameLst>
                                          <p:attrName>style.rotation</p:attrName>
                                        </p:attrNameLst>
                                      </p:cBhvr>
                                      <p:to>
                                        <p:strVal val="-45.0"/>
                                      </p:to>
                                    </p:set>
                                    <p:anim calcmode="lin" valueType="num">
                                      <p:cBhvr>
                                        <p:cTn id="68" dur="455" fill="hold">
                                          <p:stCondLst>
                                            <p:cond delay="455"/>
                                          </p:stCondLst>
                                        </p:cTn>
                                        <p:tgtEl>
                                          <p:spTgt spid="31"/>
                                        </p:tgtEl>
                                        <p:attrNameLst>
                                          <p:attrName>style.rotation</p:attrName>
                                        </p:attrNameLst>
                                      </p:cBhvr>
                                      <p:tavLst>
                                        <p:tav tm="0">
                                          <p:val>
                                            <p:fltVal val="-45"/>
                                          </p:val>
                                        </p:tav>
                                        <p:tav tm="69900">
                                          <p:val>
                                            <p:fltVal val="45"/>
                                          </p:val>
                                        </p:tav>
                                        <p:tav tm="100000">
                                          <p:val>
                                            <p:fltVal val="0"/>
                                          </p:val>
                                        </p:tav>
                                      </p:tavLst>
                                    </p:anim>
                                    <p:anim calcmode="lin" valueType="num">
                                      <p:cBhvr>
                                        <p:cTn id="69" dur="455" fill="hold">
                                          <p:stCondLst>
                                            <p:cond delay="0"/>
                                          </p:stCondLst>
                                        </p:cTn>
                                        <p:tgtEl>
                                          <p:spTgt spid="31"/>
                                        </p:tgtEl>
                                        <p:attrNameLst>
                                          <p:attrName>ppt_y</p:attrName>
                                        </p:attrNameLst>
                                      </p:cBhvr>
                                      <p:tavLst>
                                        <p:tav tm="0">
                                          <p:val>
                                            <p:strVal val="#ppt_y-1"/>
                                          </p:val>
                                        </p:tav>
                                        <p:tav tm="100000">
                                          <p:val>
                                            <p:strVal val="#ppt_y-(0.354*#ppt_w-0.172*#ppt_h)"/>
                                          </p:val>
                                        </p:tav>
                                      </p:tavLst>
                                    </p:anim>
                                    <p:anim calcmode="lin" valueType="num">
                                      <p:cBhvr>
                                        <p:cTn id="70" dur="156" decel="50000" autoRev="1" fill="hold">
                                          <p:stCondLst>
                                            <p:cond delay="455"/>
                                          </p:stCondLst>
                                        </p:cTn>
                                        <p:tgtEl>
                                          <p:spTgt spid="31"/>
                                        </p:tgtEl>
                                        <p:attrNameLst>
                                          <p:attrName>ppt_y</p:attrName>
                                        </p:attrNameLst>
                                      </p:cBhvr>
                                      <p:tavLst>
                                        <p:tav tm="0">
                                          <p:val>
                                            <p:strVal val="#ppt_y-(0.354*#ppt_w-0.172*#ppt_h)"/>
                                          </p:val>
                                        </p:tav>
                                        <p:tav tm="100000">
                                          <p:val>
                                            <p:strVal val="#ppt_y-(0.354*#ppt_w-0.172*#ppt_h)-#ppt_h/2"/>
                                          </p:val>
                                        </p:tav>
                                      </p:tavLst>
                                    </p:anim>
                                    <p:anim calcmode="lin" valueType="num">
                                      <p:cBhvr>
                                        <p:cTn id="71" dur="136" fill="hold">
                                          <p:stCondLst>
                                            <p:cond delay="864"/>
                                          </p:stCondLst>
                                        </p:cTn>
                                        <p:tgtEl>
                                          <p:spTgt spid="31"/>
                                        </p:tgtEl>
                                        <p:attrNameLst>
                                          <p:attrName>ppt_y</p:attrName>
                                        </p:attrNameLst>
                                      </p:cBhvr>
                                      <p:tavLst>
                                        <p:tav tm="0">
                                          <p:val>
                                            <p:strVal val="#ppt_y-(0.354*#ppt_w-0.172*#ppt_h)"/>
                                          </p:val>
                                        </p:tav>
                                        <p:tav tm="100000">
                                          <p:val>
                                            <p:strVal val="#ppt_y"/>
                                          </p:val>
                                        </p:tav>
                                      </p:tavLst>
                                    </p:anim>
                                  </p:childTnLst>
                                </p:cTn>
                              </p:par>
                            </p:childTnLst>
                          </p:cTn>
                        </p:par>
                        <p:par>
                          <p:cTn id="72" fill="hold">
                            <p:stCondLst>
                              <p:cond delay="2500"/>
                            </p:stCondLst>
                            <p:childTnLst>
                              <p:par>
                                <p:cTn id="73" presetID="22" presetClass="entr" presetSubtype="8"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500"/>
                                        <p:tgtEl>
                                          <p:spTgt spid="12"/>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left)">
                                      <p:cBhvr>
                                        <p:cTn id="78" dur="500"/>
                                        <p:tgtEl>
                                          <p:spTgt spid="2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ipe(left)">
                                      <p:cBhvr>
                                        <p:cTn id="81" dur="500"/>
                                        <p:tgtEl>
                                          <p:spTgt spid="24"/>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left)">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1" grpId="0" animBg="1"/>
      <p:bldP spid="15" grpId="0" animBg="1"/>
      <p:bldP spid="16" grpId="0"/>
      <p:bldP spid="20" grpId="0"/>
      <p:bldP spid="21" grpId="0" animBg="1"/>
      <p:bldP spid="22" grpId="0" animBg="1"/>
      <p:bldP spid="23" grpId="0"/>
      <p:bldP spid="24" grpId="0"/>
      <p:bldP spid="25" grpId="0" animBg="1"/>
      <p:bldP spid="26" grpId="0" animBg="1"/>
      <p:bldP spid="27" grpId="0"/>
      <p:bldP spid="28" grpId="0"/>
      <p:bldP spid="29" grpId="0" animBg="1"/>
      <p:bldP spid="30" grpId="0" animBg="1"/>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8000" b="-8000"/>
          </a:stretch>
        </a:blipFill>
        <a:effectLst/>
      </p:bgPr>
    </p:bg>
    <p:spTree>
      <p:nvGrpSpPr>
        <p:cNvPr id="1" name=""/>
        <p:cNvGrpSpPr/>
        <p:nvPr/>
      </p:nvGrpSpPr>
      <p:grpSpPr>
        <a:xfrm>
          <a:off x="0" y="0"/>
          <a:ext cx="0" cy="0"/>
          <a:chOff x="0" y="0"/>
          <a:chExt cx="0" cy="0"/>
        </a:xfrm>
      </p:grpSpPr>
      <p:sp>
        <p:nvSpPr>
          <p:cNvPr id="16" name="任意多边形 15"/>
          <p:cNvSpPr/>
          <p:nvPr/>
        </p:nvSpPr>
        <p:spPr>
          <a:xfrm rot="5400000">
            <a:off x="2598000" y="-2646001"/>
            <a:ext cx="6948000" cy="12240000"/>
          </a:xfrm>
          <a:custGeom>
            <a:avLst/>
            <a:gdLst/>
            <a:ahLst/>
            <a:cxnLst/>
            <a:rect l="l" t="t" r="r" b="b"/>
            <a:pathLst>
              <a:path w="6858000" h="12192002">
                <a:moveTo>
                  <a:pt x="4680164" y="3799535"/>
                </a:moveTo>
                <a:lnTo>
                  <a:pt x="6799021" y="0"/>
                </a:lnTo>
                <a:lnTo>
                  <a:pt x="6820014" y="4339501"/>
                </a:lnTo>
                <a:lnTo>
                  <a:pt x="6813162" y="4316762"/>
                </a:lnTo>
                <a:cubicBezTo>
                  <a:pt x="6689478" y="3971944"/>
                  <a:pt x="6380265" y="3799535"/>
                  <a:pt x="5885526" y="3799535"/>
                </a:cubicBezTo>
                <a:close/>
                <a:moveTo>
                  <a:pt x="4624761" y="9403834"/>
                </a:moveTo>
                <a:lnTo>
                  <a:pt x="6836454" y="9403834"/>
                </a:lnTo>
                <a:lnTo>
                  <a:pt x="6836454" y="8094523"/>
                </a:lnTo>
                <a:lnTo>
                  <a:pt x="6450942" y="8094523"/>
                </a:lnTo>
                <a:lnTo>
                  <a:pt x="6450942" y="8932653"/>
                </a:lnTo>
                <a:lnTo>
                  <a:pt x="5915510" y="8932653"/>
                </a:lnTo>
                <a:lnTo>
                  <a:pt x="5915510" y="8201609"/>
                </a:lnTo>
                <a:lnTo>
                  <a:pt x="5531427" y="8201609"/>
                </a:lnTo>
                <a:lnTo>
                  <a:pt x="5531427" y="8932653"/>
                </a:lnTo>
                <a:lnTo>
                  <a:pt x="5010272" y="8932653"/>
                </a:lnTo>
                <a:lnTo>
                  <a:pt x="5010272" y="8145924"/>
                </a:lnTo>
                <a:lnTo>
                  <a:pt x="4624761" y="8145924"/>
                </a:lnTo>
                <a:close/>
                <a:moveTo>
                  <a:pt x="4624761" y="12137508"/>
                </a:moveTo>
                <a:lnTo>
                  <a:pt x="6836454" y="12137508"/>
                </a:lnTo>
                <a:lnTo>
                  <a:pt x="6836454" y="11690601"/>
                </a:lnTo>
                <a:lnTo>
                  <a:pt x="5578545" y="11690601"/>
                </a:lnTo>
                <a:cubicBezTo>
                  <a:pt x="5419581" y="11690601"/>
                  <a:pt x="5302024" y="11694884"/>
                  <a:pt x="5225873" y="11703451"/>
                </a:cubicBezTo>
                <a:lnTo>
                  <a:pt x="5225873" y="11696312"/>
                </a:lnTo>
                <a:cubicBezTo>
                  <a:pt x="5271563" y="11674419"/>
                  <a:pt x="5331532" y="11639199"/>
                  <a:pt x="5405778" y="11590653"/>
                </a:cubicBezTo>
                <a:lnTo>
                  <a:pt x="6836454" y="10654004"/>
                </a:lnTo>
                <a:lnTo>
                  <a:pt x="6836454" y="10171401"/>
                </a:lnTo>
                <a:lnTo>
                  <a:pt x="4624761" y="10171401"/>
                </a:lnTo>
                <a:lnTo>
                  <a:pt x="4624761" y="10618308"/>
                </a:lnTo>
                <a:lnTo>
                  <a:pt x="5885526" y="10618308"/>
                </a:lnTo>
                <a:cubicBezTo>
                  <a:pt x="6035923" y="10618308"/>
                  <a:pt x="6137774" y="10613549"/>
                  <a:pt x="6191079" y="10604030"/>
                </a:cubicBezTo>
                <a:lnTo>
                  <a:pt x="6191079" y="10611169"/>
                </a:lnTo>
                <a:cubicBezTo>
                  <a:pt x="6166330" y="10624495"/>
                  <a:pt x="6107790" y="10661143"/>
                  <a:pt x="6015457" y="10721111"/>
                </a:cubicBezTo>
                <a:lnTo>
                  <a:pt x="4624761" y="11623493"/>
                </a:lnTo>
                <a:close/>
                <a:moveTo>
                  <a:pt x="0" y="12192002"/>
                </a:moveTo>
                <a:lnTo>
                  <a:pt x="4624761" y="3898883"/>
                </a:lnTo>
                <a:lnTo>
                  <a:pt x="4624761" y="4270715"/>
                </a:lnTo>
                <a:lnTo>
                  <a:pt x="5934072" y="4270715"/>
                </a:lnTo>
                <a:cubicBezTo>
                  <a:pt x="6289123" y="4270715"/>
                  <a:pt x="6466648" y="4413497"/>
                  <a:pt x="6466648" y="4699061"/>
                </a:cubicBezTo>
                <a:cubicBezTo>
                  <a:pt x="6466648" y="4989385"/>
                  <a:pt x="6282460" y="5134546"/>
                  <a:pt x="5914082" y="5134546"/>
                </a:cubicBezTo>
                <a:lnTo>
                  <a:pt x="4624761" y="5134546"/>
                </a:lnTo>
                <a:lnTo>
                  <a:pt x="4624761" y="5607154"/>
                </a:lnTo>
                <a:lnTo>
                  <a:pt x="5911227" y="5607154"/>
                </a:lnTo>
                <a:cubicBezTo>
                  <a:pt x="6393116" y="5607154"/>
                  <a:pt x="6694296" y="5440635"/>
                  <a:pt x="6814769" y="5107596"/>
                </a:cubicBezTo>
                <a:lnTo>
                  <a:pt x="6823589" y="5078568"/>
                </a:lnTo>
                <a:lnTo>
                  <a:pt x="6832879" y="6999079"/>
                </a:lnTo>
                <a:lnTo>
                  <a:pt x="5964056" y="6999079"/>
                </a:lnTo>
                <a:lnTo>
                  <a:pt x="5964056" y="6272318"/>
                </a:lnTo>
                <a:lnTo>
                  <a:pt x="5578545" y="6272318"/>
                </a:lnTo>
                <a:lnTo>
                  <a:pt x="5578545" y="6999079"/>
                </a:lnTo>
                <a:lnTo>
                  <a:pt x="5010272" y="6999079"/>
                </a:lnTo>
                <a:lnTo>
                  <a:pt x="5010272" y="6209494"/>
                </a:lnTo>
                <a:lnTo>
                  <a:pt x="4624761" y="6209494"/>
                </a:lnTo>
                <a:lnTo>
                  <a:pt x="4624761" y="7470259"/>
                </a:lnTo>
                <a:lnTo>
                  <a:pt x="6835159" y="7470259"/>
                </a:lnTo>
                <a:lnTo>
                  <a:pt x="6858000" y="12192002"/>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框 3"/>
          <p:cNvSpPr txBox="1"/>
          <p:nvPr/>
        </p:nvSpPr>
        <p:spPr>
          <a:xfrm>
            <a:off x="720002" y="3550324"/>
            <a:ext cx="5958348" cy="1323439"/>
          </a:xfrm>
          <a:prstGeom prst="rect">
            <a:avLst/>
          </a:prstGeom>
          <a:noFill/>
        </p:spPr>
        <p:txBody>
          <a:bodyPr wrap="square" rtlCol="0">
            <a:spAutoFit/>
          </a:bodyPr>
          <a:lstStyle/>
          <a:p>
            <a:r>
              <a:rPr lang="en-US" altLang="zh-CN" sz="8000" spc="1000" dirty="0">
                <a:solidFill>
                  <a:schemeClr val="bg1">
                    <a:lumMod val="50000"/>
                  </a:schemeClr>
                </a:solidFill>
              </a:rPr>
              <a:t>contents</a:t>
            </a:r>
            <a:endParaRPr lang="zh-CN" altLang="en-US" sz="8000" spc="1000" dirty="0">
              <a:solidFill>
                <a:schemeClr val="bg1">
                  <a:lumMod val="50000"/>
                </a:schemeClr>
              </a:solidFill>
            </a:endParaRPr>
          </a:p>
        </p:txBody>
      </p:sp>
      <p:sp>
        <p:nvSpPr>
          <p:cNvPr id="3" name="文本框 2"/>
          <p:cNvSpPr txBox="1"/>
          <p:nvPr/>
        </p:nvSpPr>
        <p:spPr>
          <a:xfrm>
            <a:off x="571631" y="2112709"/>
            <a:ext cx="4719484" cy="1862048"/>
          </a:xfrm>
          <a:prstGeom prst="rect">
            <a:avLst/>
          </a:prstGeom>
          <a:noFill/>
        </p:spPr>
        <p:txBody>
          <a:bodyPr wrap="square" rtlCol="0">
            <a:spAutoFit/>
          </a:bodyPr>
          <a:lstStyle/>
          <a:p>
            <a:r>
              <a:rPr lang="zh-CN" altLang="en-US" sz="11500" spc="1000" dirty="0">
                <a:solidFill>
                  <a:schemeClr val="accent6">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p>
        </p:txBody>
      </p:sp>
      <p:sp>
        <p:nvSpPr>
          <p:cNvPr id="5" name="文本框 4"/>
          <p:cNvSpPr txBox="1"/>
          <p:nvPr/>
        </p:nvSpPr>
        <p:spPr>
          <a:xfrm>
            <a:off x="7041020" y="939501"/>
            <a:ext cx="4788310" cy="646331"/>
          </a:xfrm>
          <a:prstGeom prst="rect">
            <a:avLst/>
          </a:prstGeom>
          <a:noFill/>
        </p:spPr>
        <p:txBody>
          <a:bodyPr wrap="square" rtlCol="0">
            <a:spAutoFit/>
          </a:bodyPr>
          <a:lstStyle/>
          <a:p>
            <a:r>
              <a:rPr lang="en-US" altLang="zh-CN" sz="3600" spc="1000" dirty="0">
                <a:solidFill>
                  <a:schemeClr val="bg1">
                    <a:lumMod val="50000"/>
                  </a:schemeClr>
                </a:solidFill>
                <a:latin typeface="微软雅黑" panose="020B0503020204020204" pitchFamily="34" charset="-122"/>
                <a:ea typeface="微软雅黑" panose="020B0503020204020204" pitchFamily="34" charset="-122"/>
              </a:rPr>
              <a:t>01</a:t>
            </a:r>
            <a:r>
              <a:rPr lang="en-US" altLang="zh-CN" sz="3600" spc="1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3600" spc="1000" dirty="0">
                <a:solidFill>
                  <a:schemeClr val="accent6">
                    <a:lumMod val="75000"/>
                  </a:schemeClr>
                </a:solidFill>
                <a:latin typeface="微软雅黑" panose="020B0503020204020204" pitchFamily="34" charset="-122"/>
                <a:ea typeface="微软雅黑" panose="020B0503020204020204" pitchFamily="34" charset="-122"/>
              </a:rPr>
              <a:t>选题背景</a:t>
            </a:r>
          </a:p>
        </p:txBody>
      </p:sp>
      <p:sp>
        <p:nvSpPr>
          <p:cNvPr id="6" name="文本框 5"/>
          <p:cNvSpPr txBox="1"/>
          <p:nvPr/>
        </p:nvSpPr>
        <p:spPr>
          <a:xfrm>
            <a:off x="7041020" y="1789544"/>
            <a:ext cx="4788310" cy="646331"/>
          </a:xfrm>
          <a:prstGeom prst="rect">
            <a:avLst/>
          </a:prstGeom>
          <a:noFill/>
        </p:spPr>
        <p:txBody>
          <a:bodyPr wrap="square" rtlCol="0">
            <a:spAutoFit/>
          </a:bodyPr>
          <a:lstStyle/>
          <a:p>
            <a:r>
              <a:rPr lang="en-US" altLang="zh-CN" sz="3600" spc="1000" dirty="0">
                <a:solidFill>
                  <a:schemeClr val="bg1">
                    <a:lumMod val="50000"/>
                  </a:schemeClr>
                </a:solidFill>
                <a:latin typeface="微软雅黑" panose="020B0503020204020204" pitchFamily="34" charset="-122"/>
                <a:ea typeface="微软雅黑" panose="020B0503020204020204" pitchFamily="34" charset="-122"/>
              </a:rPr>
              <a:t>02</a:t>
            </a:r>
            <a:r>
              <a:rPr lang="en-US" altLang="zh-CN" sz="3600" spc="1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3600" spc="1000" dirty="0">
                <a:solidFill>
                  <a:schemeClr val="accent6">
                    <a:lumMod val="75000"/>
                  </a:schemeClr>
                </a:solidFill>
                <a:latin typeface="微软雅黑" panose="020B0503020204020204" pitchFamily="34" charset="-122"/>
                <a:ea typeface="微软雅黑" panose="020B0503020204020204" pitchFamily="34" charset="-122"/>
              </a:rPr>
              <a:t>论文结构</a:t>
            </a:r>
          </a:p>
        </p:txBody>
      </p:sp>
      <p:sp>
        <p:nvSpPr>
          <p:cNvPr id="7" name="文本框 6"/>
          <p:cNvSpPr txBox="1"/>
          <p:nvPr/>
        </p:nvSpPr>
        <p:spPr>
          <a:xfrm>
            <a:off x="7041020" y="2639587"/>
            <a:ext cx="4788310" cy="646331"/>
          </a:xfrm>
          <a:prstGeom prst="rect">
            <a:avLst/>
          </a:prstGeom>
          <a:noFill/>
        </p:spPr>
        <p:txBody>
          <a:bodyPr wrap="square" rtlCol="0">
            <a:spAutoFit/>
          </a:bodyPr>
          <a:lstStyle/>
          <a:p>
            <a:r>
              <a:rPr lang="en-US" altLang="zh-CN" sz="3600" spc="1000" dirty="0">
                <a:solidFill>
                  <a:schemeClr val="bg1">
                    <a:lumMod val="50000"/>
                  </a:schemeClr>
                </a:solidFill>
                <a:latin typeface="微软雅黑" panose="020B0503020204020204" pitchFamily="34" charset="-122"/>
                <a:ea typeface="微软雅黑" panose="020B0503020204020204" pitchFamily="34" charset="-122"/>
              </a:rPr>
              <a:t>03</a:t>
            </a:r>
            <a:r>
              <a:rPr lang="en-US" altLang="zh-CN" sz="3600" spc="1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3600" spc="1000" dirty="0">
                <a:solidFill>
                  <a:schemeClr val="accent6">
                    <a:lumMod val="75000"/>
                  </a:schemeClr>
                </a:solidFill>
                <a:latin typeface="微软雅黑" panose="020B0503020204020204" pitchFamily="34" charset="-122"/>
                <a:ea typeface="微软雅黑" panose="020B0503020204020204" pitchFamily="34" charset="-122"/>
              </a:rPr>
              <a:t>研究方法</a:t>
            </a:r>
          </a:p>
        </p:txBody>
      </p:sp>
      <p:sp>
        <p:nvSpPr>
          <p:cNvPr id="8" name="文本框 7"/>
          <p:cNvSpPr txBox="1"/>
          <p:nvPr/>
        </p:nvSpPr>
        <p:spPr>
          <a:xfrm>
            <a:off x="7041020" y="4339673"/>
            <a:ext cx="4788310" cy="646331"/>
          </a:xfrm>
          <a:prstGeom prst="rect">
            <a:avLst/>
          </a:prstGeom>
          <a:noFill/>
        </p:spPr>
        <p:txBody>
          <a:bodyPr wrap="square" rtlCol="0">
            <a:spAutoFit/>
          </a:bodyPr>
          <a:lstStyle/>
          <a:p>
            <a:r>
              <a:rPr lang="en-US" altLang="zh-CN" sz="3600" spc="1000" dirty="0">
                <a:solidFill>
                  <a:schemeClr val="bg1">
                    <a:lumMod val="50000"/>
                  </a:schemeClr>
                </a:solidFill>
                <a:latin typeface="微软雅黑" panose="020B0503020204020204" pitchFamily="34" charset="-122"/>
                <a:ea typeface="微软雅黑" panose="020B0503020204020204" pitchFamily="34" charset="-122"/>
              </a:rPr>
              <a:t>05</a:t>
            </a:r>
            <a:r>
              <a:rPr lang="en-US" altLang="zh-CN" sz="3600" spc="1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3600" spc="1000" dirty="0">
                <a:solidFill>
                  <a:schemeClr val="accent6">
                    <a:lumMod val="75000"/>
                  </a:schemeClr>
                </a:solidFill>
                <a:latin typeface="微软雅黑" panose="020B0503020204020204" pitchFamily="34" charset="-122"/>
                <a:ea typeface="微软雅黑" panose="020B0503020204020204" pitchFamily="34" charset="-122"/>
              </a:rPr>
              <a:t>主要结论</a:t>
            </a:r>
          </a:p>
        </p:txBody>
      </p:sp>
      <p:sp>
        <p:nvSpPr>
          <p:cNvPr id="9" name="文本框 8"/>
          <p:cNvSpPr txBox="1"/>
          <p:nvPr/>
        </p:nvSpPr>
        <p:spPr>
          <a:xfrm>
            <a:off x="7041020" y="3489630"/>
            <a:ext cx="4788310" cy="646331"/>
          </a:xfrm>
          <a:prstGeom prst="rect">
            <a:avLst/>
          </a:prstGeom>
          <a:noFill/>
        </p:spPr>
        <p:txBody>
          <a:bodyPr wrap="square" rtlCol="0">
            <a:spAutoFit/>
          </a:bodyPr>
          <a:lstStyle/>
          <a:p>
            <a:r>
              <a:rPr lang="en-US" altLang="zh-CN" sz="3600" spc="1000" dirty="0">
                <a:solidFill>
                  <a:schemeClr val="bg1">
                    <a:lumMod val="50000"/>
                  </a:schemeClr>
                </a:solidFill>
                <a:latin typeface="微软雅黑" panose="020B0503020204020204" pitchFamily="34" charset="-122"/>
                <a:ea typeface="微软雅黑" panose="020B0503020204020204" pitchFamily="34" charset="-122"/>
              </a:rPr>
              <a:t>04</a:t>
            </a:r>
            <a:r>
              <a:rPr lang="en-US" altLang="zh-CN" sz="3600" spc="1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3600" spc="1000" dirty="0">
                <a:solidFill>
                  <a:schemeClr val="accent6">
                    <a:lumMod val="75000"/>
                  </a:schemeClr>
                </a:solidFill>
                <a:latin typeface="微软雅黑" panose="020B0503020204020204" pitchFamily="34" charset="-122"/>
                <a:ea typeface="微软雅黑" panose="020B0503020204020204" pitchFamily="34" charset="-122"/>
              </a:rPr>
              <a:t>分析讨论</a:t>
            </a:r>
          </a:p>
        </p:txBody>
      </p:sp>
      <p:sp>
        <p:nvSpPr>
          <p:cNvPr id="10" name="文本框 9"/>
          <p:cNvSpPr txBox="1"/>
          <p:nvPr/>
        </p:nvSpPr>
        <p:spPr>
          <a:xfrm>
            <a:off x="7041020" y="5189716"/>
            <a:ext cx="4788310" cy="646331"/>
          </a:xfrm>
          <a:prstGeom prst="rect">
            <a:avLst/>
          </a:prstGeom>
          <a:noFill/>
        </p:spPr>
        <p:txBody>
          <a:bodyPr wrap="square" rtlCol="0">
            <a:spAutoFit/>
          </a:bodyPr>
          <a:lstStyle/>
          <a:p>
            <a:r>
              <a:rPr lang="en-US" altLang="zh-CN" sz="3600" spc="1000" dirty="0">
                <a:solidFill>
                  <a:schemeClr val="bg1">
                    <a:lumMod val="50000"/>
                  </a:schemeClr>
                </a:solidFill>
                <a:latin typeface="微软雅黑" panose="020B0503020204020204" pitchFamily="34" charset="-122"/>
                <a:ea typeface="微软雅黑" panose="020B0503020204020204" pitchFamily="34" charset="-122"/>
              </a:rPr>
              <a:t>06</a:t>
            </a:r>
            <a:r>
              <a:rPr lang="en-US" altLang="zh-CN" sz="3600" spc="1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3600" spc="1000" dirty="0">
                <a:solidFill>
                  <a:schemeClr val="accent6">
                    <a:lumMod val="75000"/>
                  </a:schemeClr>
                </a:solidFill>
                <a:latin typeface="微软雅黑" panose="020B0503020204020204" pitchFamily="34" charset="-122"/>
                <a:ea typeface="微软雅黑" panose="020B0503020204020204" pitchFamily="34" charset="-122"/>
              </a:rPr>
              <a:t>参考文献</a:t>
            </a:r>
          </a:p>
        </p:txBody>
      </p:sp>
    </p:spTree>
    <p:extLst>
      <p:ext uri="{BB962C8B-B14F-4D97-AF65-F5344CB8AC3E}">
        <p14:creationId xmlns:p14="http://schemas.microsoft.com/office/powerpoint/2010/main" val="1250465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椭圆 18"/>
          <p:cNvSpPr/>
          <p:nvPr/>
        </p:nvSpPr>
        <p:spPr>
          <a:xfrm>
            <a:off x="-5491640" y="5102941"/>
            <a:ext cx="14690709" cy="14690709"/>
          </a:xfrm>
          <a:prstGeom prst="ellipse">
            <a:avLst/>
          </a:prstGeom>
          <a:no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63309"/>
            <a:ext cx="12192000" cy="6858000"/>
          </a:xfrm>
          <a:prstGeom prst="rect">
            <a:avLst/>
          </a:prstGeom>
          <a:solidFill>
            <a:srgbClr val="00901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46237" y="161708"/>
            <a:ext cx="4555040" cy="854080"/>
            <a:chOff x="-521415" y="359583"/>
            <a:chExt cx="5513635" cy="1138773"/>
          </a:xfrm>
        </p:grpSpPr>
        <p:grpSp>
          <p:nvGrpSpPr>
            <p:cNvPr id="6" name="组合 5"/>
            <p:cNvGrpSpPr/>
            <p:nvPr/>
          </p:nvGrpSpPr>
          <p:grpSpPr>
            <a:xfrm>
              <a:off x="1077615" y="359583"/>
              <a:ext cx="3914605" cy="1138773"/>
              <a:chOff x="943570" y="1434700"/>
              <a:chExt cx="3914605" cy="1138773"/>
            </a:xfrm>
          </p:grpSpPr>
          <p:sp>
            <p:nvSpPr>
              <p:cNvPr id="9" name="文本框 8"/>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5</a:t>
                </a:r>
                <a:endParaRPr lang="zh-CN" altLang="en-US" sz="3000" dirty="0">
                  <a:solidFill>
                    <a:srgbClr val="385723"/>
                  </a:solidFill>
                </a:endParaRPr>
              </a:p>
            </p:txBody>
          </p:sp>
          <p:sp>
            <p:nvSpPr>
              <p:cNvPr id="10" name="文本框 9"/>
              <p:cNvSpPr txBox="1"/>
              <p:nvPr/>
            </p:nvSpPr>
            <p:spPr>
              <a:xfrm>
                <a:off x="2696170" y="1886941"/>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主要结论</a:t>
                </a:r>
              </a:p>
            </p:txBody>
          </p:sp>
        </p:grpSp>
        <p:sp>
          <p:nvSpPr>
            <p:cNvPr id="7" name="梯形 6"/>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p:cNvCxnSpPr/>
          <p:nvPr/>
        </p:nvCxnSpPr>
        <p:spPr>
          <a:xfrm flipV="1">
            <a:off x="753823" y="3455733"/>
            <a:ext cx="10346993" cy="36576"/>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434465" y="2536571"/>
            <a:ext cx="0" cy="850392"/>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074483" y="3492309"/>
            <a:ext cx="0" cy="850392"/>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971193" y="2536571"/>
            <a:ext cx="0" cy="850392"/>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612258" y="3492309"/>
            <a:ext cx="0" cy="850392"/>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531597" y="2536571"/>
            <a:ext cx="0" cy="850392"/>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9160304" y="3492309"/>
            <a:ext cx="0" cy="850392"/>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70794" y="2455909"/>
            <a:ext cx="270408" cy="861774"/>
          </a:xfrm>
          <a:prstGeom prst="rect">
            <a:avLst/>
          </a:prstGeom>
          <a:noFill/>
        </p:spPr>
        <p:txBody>
          <a:bodyPr wrap="square" rtlCol="0">
            <a:spAutoFit/>
          </a:bodyPr>
          <a:lstStyle/>
          <a:p>
            <a:pPr>
              <a:lnSpc>
                <a:spcPts val="2000"/>
              </a:lnSpc>
            </a:pPr>
            <a:r>
              <a:rPr lang="zh-CN" altLang="en-US" dirty="0">
                <a:solidFill>
                  <a:srgbClr val="385723"/>
                </a:solidFill>
                <a:latin typeface="微软雅黑" panose="020B0503020204020204" pitchFamily="34" charset="-122"/>
                <a:ea typeface="微软雅黑" panose="020B0503020204020204" pitchFamily="34" charset="-122"/>
              </a:rPr>
              <a:t>结论一</a:t>
            </a:r>
          </a:p>
        </p:txBody>
      </p:sp>
      <p:sp>
        <p:nvSpPr>
          <p:cNvPr id="38" name="文本框 37"/>
          <p:cNvSpPr txBox="1"/>
          <p:nvPr/>
        </p:nvSpPr>
        <p:spPr>
          <a:xfrm>
            <a:off x="1607316" y="3517503"/>
            <a:ext cx="270408" cy="861774"/>
          </a:xfrm>
          <a:prstGeom prst="rect">
            <a:avLst/>
          </a:prstGeom>
          <a:noFill/>
        </p:spPr>
        <p:txBody>
          <a:bodyPr wrap="square" rtlCol="0">
            <a:spAutoFit/>
          </a:bodyPr>
          <a:lstStyle>
            <a:defPPr>
              <a:defRPr lang="zh-CN"/>
            </a:defPPr>
            <a:lvl1pPr>
              <a:lnSpc>
                <a:spcPts val="2000"/>
              </a:lnSpc>
              <a:defRPr>
                <a:solidFill>
                  <a:srgbClr val="385723"/>
                </a:solidFill>
                <a:latin typeface="微软雅黑" panose="020B0503020204020204" pitchFamily="34" charset="-122"/>
                <a:ea typeface="微软雅黑" panose="020B0503020204020204" pitchFamily="34" charset="-122"/>
              </a:defRPr>
            </a:lvl1pPr>
          </a:lstStyle>
          <a:p>
            <a:r>
              <a:rPr lang="zh-CN" altLang="en-US" dirty="0"/>
              <a:t>结论二</a:t>
            </a:r>
          </a:p>
        </p:txBody>
      </p:sp>
      <p:sp>
        <p:nvSpPr>
          <p:cNvPr id="39" name="文本框 38"/>
          <p:cNvSpPr txBox="1"/>
          <p:nvPr/>
        </p:nvSpPr>
        <p:spPr>
          <a:xfrm>
            <a:off x="4545494" y="2455909"/>
            <a:ext cx="270408" cy="861774"/>
          </a:xfrm>
          <a:prstGeom prst="rect">
            <a:avLst/>
          </a:prstGeom>
          <a:noFill/>
        </p:spPr>
        <p:txBody>
          <a:bodyPr wrap="square" rtlCol="0">
            <a:spAutoFit/>
          </a:bodyPr>
          <a:lstStyle>
            <a:defPPr>
              <a:defRPr lang="zh-CN"/>
            </a:defPPr>
            <a:lvl1pPr>
              <a:lnSpc>
                <a:spcPts val="2000"/>
              </a:lnSpc>
              <a:defRPr>
                <a:solidFill>
                  <a:srgbClr val="385723"/>
                </a:solidFill>
                <a:latin typeface="微软雅黑" panose="020B0503020204020204" pitchFamily="34" charset="-122"/>
                <a:ea typeface="微软雅黑" panose="020B0503020204020204" pitchFamily="34" charset="-122"/>
              </a:defRPr>
            </a:lvl1pPr>
          </a:lstStyle>
          <a:p>
            <a:r>
              <a:rPr lang="zh-CN" altLang="en-US" dirty="0"/>
              <a:t>结论三</a:t>
            </a:r>
          </a:p>
        </p:txBody>
      </p:sp>
      <p:sp>
        <p:nvSpPr>
          <p:cNvPr id="40" name="文本框 39"/>
          <p:cNvSpPr txBox="1"/>
          <p:nvPr/>
        </p:nvSpPr>
        <p:spPr>
          <a:xfrm>
            <a:off x="5198037" y="3517503"/>
            <a:ext cx="270408" cy="861774"/>
          </a:xfrm>
          <a:prstGeom prst="rect">
            <a:avLst/>
          </a:prstGeom>
          <a:noFill/>
        </p:spPr>
        <p:txBody>
          <a:bodyPr wrap="square" rtlCol="0">
            <a:spAutoFit/>
          </a:bodyPr>
          <a:lstStyle>
            <a:defPPr>
              <a:defRPr lang="zh-CN"/>
            </a:defPPr>
            <a:lvl1pPr>
              <a:lnSpc>
                <a:spcPts val="2000"/>
              </a:lnSpc>
              <a:defRPr>
                <a:solidFill>
                  <a:srgbClr val="385723"/>
                </a:solidFill>
                <a:latin typeface="微软雅黑" panose="020B0503020204020204" pitchFamily="34" charset="-122"/>
                <a:ea typeface="微软雅黑" panose="020B0503020204020204" pitchFamily="34" charset="-122"/>
              </a:defRPr>
            </a:lvl1pPr>
          </a:lstStyle>
          <a:p>
            <a:r>
              <a:rPr lang="zh-CN" altLang="en-US" dirty="0"/>
              <a:t>结论四</a:t>
            </a:r>
          </a:p>
        </p:txBody>
      </p:sp>
      <p:sp>
        <p:nvSpPr>
          <p:cNvPr id="41" name="文本框 40"/>
          <p:cNvSpPr txBox="1"/>
          <p:nvPr/>
        </p:nvSpPr>
        <p:spPr>
          <a:xfrm>
            <a:off x="8093336" y="2455909"/>
            <a:ext cx="270408" cy="861774"/>
          </a:xfrm>
          <a:prstGeom prst="rect">
            <a:avLst/>
          </a:prstGeom>
          <a:noFill/>
        </p:spPr>
        <p:txBody>
          <a:bodyPr wrap="square" rtlCol="0">
            <a:spAutoFit/>
          </a:bodyPr>
          <a:lstStyle>
            <a:defPPr>
              <a:defRPr lang="zh-CN"/>
            </a:defPPr>
            <a:lvl1pPr>
              <a:lnSpc>
                <a:spcPts val="2000"/>
              </a:lnSpc>
              <a:defRPr>
                <a:solidFill>
                  <a:srgbClr val="385723"/>
                </a:solidFill>
                <a:latin typeface="微软雅黑" panose="020B0503020204020204" pitchFamily="34" charset="-122"/>
                <a:ea typeface="微软雅黑" panose="020B0503020204020204" pitchFamily="34" charset="-122"/>
              </a:defRPr>
            </a:lvl1pPr>
          </a:lstStyle>
          <a:p>
            <a:r>
              <a:rPr lang="zh-CN" altLang="en-US" dirty="0"/>
              <a:t>结论五</a:t>
            </a:r>
          </a:p>
        </p:txBody>
      </p:sp>
      <p:sp>
        <p:nvSpPr>
          <p:cNvPr id="42" name="文本框 41"/>
          <p:cNvSpPr txBox="1"/>
          <p:nvPr/>
        </p:nvSpPr>
        <p:spPr>
          <a:xfrm>
            <a:off x="8709568" y="3517503"/>
            <a:ext cx="270408" cy="861774"/>
          </a:xfrm>
          <a:prstGeom prst="rect">
            <a:avLst/>
          </a:prstGeom>
          <a:noFill/>
        </p:spPr>
        <p:txBody>
          <a:bodyPr wrap="square" rtlCol="0">
            <a:spAutoFit/>
          </a:bodyPr>
          <a:lstStyle>
            <a:defPPr>
              <a:defRPr lang="zh-CN"/>
            </a:defPPr>
            <a:lvl1pPr>
              <a:lnSpc>
                <a:spcPts val="2000"/>
              </a:lnSpc>
              <a:defRPr>
                <a:solidFill>
                  <a:srgbClr val="385723"/>
                </a:solidFill>
                <a:latin typeface="微软雅黑" panose="020B0503020204020204" pitchFamily="34" charset="-122"/>
                <a:ea typeface="微软雅黑" panose="020B0503020204020204" pitchFamily="34" charset="-122"/>
              </a:defRPr>
            </a:lvl1pPr>
          </a:lstStyle>
          <a:p>
            <a:r>
              <a:rPr lang="zh-CN" altLang="en-US" dirty="0"/>
              <a:t>结论六</a:t>
            </a:r>
          </a:p>
        </p:txBody>
      </p:sp>
      <p:sp>
        <p:nvSpPr>
          <p:cNvPr id="43" name="文本框 42"/>
          <p:cNvSpPr txBox="1"/>
          <p:nvPr/>
        </p:nvSpPr>
        <p:spPr>
          <a:xfrm>
            <a:off x="1780703" y="1913514"/>
            <a:ext cx="2507413" cy="1338828"/>
          </a:xfrm>
          <a:prstGeom prst="rect">
            <a:avLst/>
          </a:prstGeom>
          <a:noFill/>
          <a:ln>
            <a:solidFill>
              <a:schemeClr val="tx1"/>
            </a:solidFill>
            <a:prstDash val="dashDot"/>
          </a:ln>
        </p:spPr>
        <p:txBody>
          <a:bodyPr wrap="square" rtlCol="0">
            <a:spAutoFit/>
          </a:bodyPr>
          <a:lstStyle/>
          <a:p>
            <a:pPr>
              <a:lnSpc>
                <a:spcPct val="150000"/>
              </a:lnSpc>
            </a:pPr>
            <a:r>
              <a:rPr lang="zh-CN" altLang="en-US" dirty="0">
                <a:solidFill>
                  <a:schemeClr val="bg1">
                    <a:lumMod val="50000"/>
                  </a:schemeClr>
                </a:solidFill>
              </a:rPr>
              <a:t>结论内容结论内容结论内容结论内容结论内容结论内容结论内容</a:t>
            </a:r>
          </a:p>
        </p:txBody>
      </p:sp>
      <p:sp>
        <p:nvSpPr>
          <p:cNvPr id="44" name="文本框 43"/>
          <p:cNvSpPr txBox="1"/>
          <p:nvPr/>
        </p:nvSpPr>
        <p:spPr>
          <a:xfrm>
            <a:off x="2420721" y="3607907"/>
            <a:ext cx="2507413" cy="1338828"/>
          </a:xfrm>
          <a:prstGeom prst="rect">
            <a:avLst/>
          </a:prstGeom>
          <a:noFill/>
          <a:ln>
            <a:solidFill>
              <a:schemeClr val="tx1"/>
            </a:solidFill>
            <a:prstDash val="dashDot"/>
          </a:ln>
        </p:spPr>
        <p:txBody>
          <a:bodyPr wrap="square" rtlCol="0">
            <a:spAutoFit/>
          </a:bodyPr>
          <a:lstStyle/>
          <a:p>
            <a:pPr>
              <a:lnSpc>
                <a:spcPct val="150000"/>
              </a:lnSpc>
            </a:pPr>
            <a:r>
              <a:rPr lang="zh-CN" altLang="en-US" dirty="0">
                <a:solidFill>
                  <a:schemeClr val="bg1">
                    <a:lumMod val="50000"/>
                  </a:schemeClr>
                </a:solidFill>
              </a:rPr>
              <a:t>结论内容结论内容结论内容结论内容结论内容结论内容结论内容</a:t>
            </a:r>
          </a:p>
        </p:txBody>
      </p:sp>
      <p:sp>
        <p:nvSpPr>
          <p:cNvPr id="45" name="文本框 44"/>
          <p:cNvSpPr txBox="1"/>
          <p:nvPr/>
        </p:nvSpPr>
        <p:spPr>
          <a:xfrm>
            <a:off x="5346331" y="1913514"/>
            <a:ext cx="2507413" cy="1338828"/>
          </a:xfrm>
          <a:prstGeom prst="rect">
            <a:avLst/>
          </a:prstGeom>
          <a:noFill/>
          <a:ln>
            <a:solidFill>
              <a:schemeClr val="tx1"/>
            </a:solidFill>
            <a:prstDash val="dashDot"/>
          </a:ln>
        </p:spPr>
        <p:txBody>
          <a:bodyPr wrap="square" rtlCol="0">
            <a:spAutoFit/>
          </a:bodyPr>
          <a:lstStyle/>
          <a:p>
            <a:pPr>
              <a:lnSpc>
                <a:spcPct val="150000"/>
              </a:lnSpc>
            </a:pPr>
            <a:r>
              <a:rPr lang="zh-CN" altLang="en-US" dirty="0">
                <a:solidFill>
                  <a:schemeClr val="bg1">
                    <a:lumMod val="50000"/>
                  </a:schemeClr>
                </a:solidFill>
              </a:rPr>
              <a:t>结论内容结论内容结论内容结论内容结论内容结论内容结论内容</a:t>
            </a:r>
          </a:p>
        </p:txBody>
      </p:sp>
      <p:sp>
        <p:nvSpPr>
          <p:cNvPr id="46" name="文本框 45"/>
          <p:cNvSpPr txBox="1"/>
          <p:nvPr/>
        </p:nvSpPr>
        <p:spPr>
          <a:xfrm>
            <a:off x="8911959" y="1913514"/>
            <a:ext cx="2507413" cy="1338828"/>
          </a:xfrm>
          <a:prstGeom prst="rect">
            <a:avLst/>
          </a:prstGeom>
          <a:noFill/>
          <a:ln>
            <a:solidFill>
              <a:schemeClr val="tx1"/>
            </a:solidFill>
            <a:prstDash val="dashDot"/>
          </a:ln>
        </p:spPr>
        <p:txBody>
          <a:bodyPr wrap="square" rtlCol="0">
            <a:spAutoFit/>
          </a:bodyPr>
          <a:lstStyle/>
          <a:p>
            <a:pPr>
              <a:lnSpc>
                <a:spcPct val="150000"/>
              </a:lnSpc>
            </a:pPr>
            <a:r>
              <a:rPr lang="zh-CN" altLang="en-US" dirty="0">
                <a:solidFill>
                  <a:schemeClr val="bg1">
                    <a:lumMod val="50000"/>
                  </a:schemeClr>
                </a:solidFill>
              </a:rPr>
              <a:t>结论内容结论内容结论内容结论内容结论内容结论内容结论内容</a:t>
            </a:r>
          </a:p>
        </p:txBody>
      </p:sp>
      <p:sp>
        <p:nvSpPr>
          <p:cNvPr id="47" name="文本框 46"/>
          <p:cNvSpPr txBox="1"/>
          <p:nvPr/>
        </p:nvSpPr>
        <p:spPr>
          <a:xfrm>
            <a:off x="9490481" y="3607907"/>
            <a:ext cx="2507413" cy="1338828"/>
          </a:xfrm>
          <a:prstGeom prst="rect">
            <a:avLst/>
          </a:prstGeom>
          <a:noFill/>
          <a:ln>
            <a:solidFill>
              <a:schemeClr val="tx1"/>
            </a:solidFill>
            <a:prstDash val="dashDot"/>
          </a:ln>
        </p:spPr>
        <p:txBody>
          <a:bodyPr wrap="square" rtlCol="0">
            <a:spAutoFit/>
          </a:bodyPr>
          <a:lstStyle/>
          <a:p>
            <a:pPr>
              <a:lnSpc>
                <a:spcPct val="150000"/>
              </a:lnSpc>
            </a:pPr>
            <a:r>
              <a:rPr lang="zh-CN" altLang="en-US" dirty="0">
                <a:solidFill>
                  <a:schemeClr val="bg1">
                    <a:lumMod val="50000"/>
                  </a:schemeClr>
                </a:solidFill>
              </a:rPr>
              <a:t>结论内容结论内容结论内容结论内容结论内容结论内容结论内容</a:t>
            </a:r>
          </a:p>
        </p:txBody>
      </p:sp>
      <p:sp>
        <p:nvSpPr>
          <p:cNvPr id="48" name="文本框 47"/>
          <p:cNvSpPr txBox="1"/>
          <p:nvPr/>
        </p:nvSpPr>
        <p:spPr>
          <a:xfrm>
            <a:off x="5955601" y="3607907"/>
            <a:ext cx="2507413" cy="1338828"/>
          </a:xfrm>
          <a:prstGeom prst="rect">
            <a:avLst/>
          </a:prstGeom>
          <a:noFill/>
          <a:ln>
            <a:solidFill>
              <a:schemeClr val="tx1"/>
            </a:solidFill>
            <a:prstDash val="dashDot"/>
          </a:ln>
        </p:spPr>
        <p:txBody>
          <a:bodyPr wrap="square" rtlCol="0">
            <a:spAutoFit/>
          </a:bodyPr>
          <a:lstStyle/>
          <a:p>
            <a:pPr>
              <a:lnSpc>
                <a:spcPct val="150000"/>
              </a:lnSpc>
            </a:pPr>
            <a:r>
              <a:rPr lang="zh-CN" altLang="en-US" dirty="0">
                <a:solidFill>
                  <a:schemeClr val="bg1">
                    <a:lumMod val="50000"/>
                  </a:schemeClr>
                </a:solidFill>
              </a:rPr>
              <a:t>结论内容结论内容结论内容结论内容结论内容结论内容结论内容</a:t>
            </a:r>
          </a:p>
        </p:txBody>
      </p:sp>
      <p:sp>
        <p:nvSpPr>
          <p:cNvPr id="49" name="椭圆 48"/>
          <p:cNvSpPr/>
          <p:nvPr/>
        </p:nvSpPr>
        <p:spPr>
          <a:xfrm>
            <a:off x="-881930" y="5102941"/>
            <a:ext cx="14690709" cy="14690709"/>
          </a:xfrm>
          <a:prstGeom prst="ellipse">
            <a:avLst/>
          </a:prstGeom>
          <a:no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727779" y="5218168"/>
            <a:ext cx="14690709" cy="14690709"/>
          </a:xfrm>
          <a:prstGeom prst="ellipse">
            <a:avLst/>
          </a:prstGeom>
          <a:no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17560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250"/>
                                        <p:tgtEl>
                                          <p:spTgt spid="14"/>
                                        </p:tgtEl>
                                      </p:cBhvr>
                                    </p:animEffect>
                                  </p:childTnLst>
                                </p:cTn>
                              </p:par>
                            </p:childTnLst>
                          </p:cTn>
                        </p:par>
                        <p:par>
                          <p:cTn id="12" fill="hold">
                            <p:stCondLst>
                              <p:cond delay="750"/>
                            </p:stCondLst>
                            <p:childTnLst>
                              <p:par>
                                <p:cTn id="13" presetID="22" presetClass="entr" presetSubtype="1"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250"/>
                                        <p:tgtEl>
                                          <p:spTgt spid="33"/>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250"/>
                                        <p:tgtEl>
                                          <p:spTgt spid="34"/>
                                        </p:tgtEl>
                                      </p:cBhvr>
                                    </p:animEffect>
                                  </p:childTnLst>
                                </p:cTn>
                              </p:par>
                            </p:childTnLst>
                          </p:cTn>
                        </p:par>
                        <p:par>
                          <p:cTn id="20" fill="hold">
                            <p:stCondLst>
                              <p:cond delay="1250"/>
                            </p:stCondLst>
                            <p:childTnLst>
                              <p:par>
                                <p:cTn id="21" presetID="22" presetClass="entr" presetSubtype="1"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250"/>
                                        <p:tgtEl>
                                          <p:spTgt spid="35"/>
                                        </p:tgtEl>
                                      </p:cBhvr>
                                    </p:animEffect>
                                  </p:childTnLst>
                                </p:cTn>
                              </p:par>
                            </p:childTnLst>
                          </p:cTn>
                        </p:par>
                        <p:par>
                          <p:cTn id="24" fill="hold">
                            <p:stCondLst>
                              <p:cond delay="1500"/>
                            </p:stCondLst>
                            <p:childTnLst>
                              <p:par>
                                <p:cTn id="25" presetID="22" presetClass="entr" presetSubtype="4"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250"/>
                                        <p:tgtEl>
                                          <p:spTgt spid="36"/>
                                        </p:tgtEl>
                                      </p:cBhvr>
                                    </p:animEffect>
                                  </p:childTnLst>
                                </p:cTn>
                              </p:par>
                            </p:childTnLst>
                          </p:cTn>
                        </p:par>
                        <p:par>
                          <p:cTn id="28" fill="hold">
                            <p:stCondLst>
                              <p:cond delay="1750"/>
                            </p:stCondLst>
                            <p:childTnLst>
                              <p:par>
                                <p:cTn id="29" presetID="22" presetClass="entr" presetSubtype="1"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250"/>
                                        <p:tgtEl>
                                          <p:spTgt spid="37"/>
                                        </p:tgtEl>
                                      </p:cBhvr>
                                    </p:animEffect>
                                  </p:childTnLst>
                                </p:cTn>
                              </p:par>
                            </p:childTnLst>
                          </p:cTn>
                        </p:par>
                        <p:par>
                          <p:cTn id="32" fill="hold">
                            <p:stCondLst>
                              <p:cond delay="2000"/>
                            </p:stCondLst>
                            <p:childTnLst>
                              <p:par>
                                <p:cTn id="33" presetID="12" presetClass="entr" presetSubtype="1"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350"/>
                                        <p:tgtEl>
                                          <p:spTgt spid="18"/>
                                        </p:tgtEl>
                                        <p:attrNameLst>
                                          <p:attrName>ppt_y</p:attrName>
                                        </p:attrNameLst>
                                      </p:cBhvr>
                                      <p:tavLst>
                                        <p:tav tm="0">
                                          <p:val>
                                            <p:strVal val="#ppt_y-#ppt_h*1.125000"/>
                                          </p:val>
                                        </p:tav>
                                        <p:tav tm="100000">
                                          <p:val>
                                            <p:strVal val="#ppt_y"/>
                                          </p:val>
                                        </p:tav>
                                      </p:tavLst>
                                    </p:anim>
                                    <p:animEffect transition="in" filter="wipe(down)">
                                      <p:cBhvr>
                                        <p:cTn id="36" dur="350"/>
                                        <p:tgtEl>
                                          <p:spTgt spid="18"/>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350"/>
                                        <p:tgtEl>
                                          <p:spTgt spid="43"/>
                                        </p:tgtEl>
                                        <p:attrNameLst>
                                          <p:attrName>ppt_y</p:attrName>
                                        </p:attrNameLst>
                                      </p:cBhvr>
                                      <p:tavLst>
                                        <p:tav tm="0">
                                          <p:val>
                                            <p:strVal val="#ppt_y-#ppt_h*1.125000"/>
                                          </p:val>
                                        </p:tav>
                                        <p:tav tm="100000">
                                          <p:val>
                                            <p:strVal val="#ppt_y"/>
                                          </p:val>
                                        </p:tav>
                                      </p:tavLst>
                                    </p:anim>
                                    <p:animEffect transition="in" filter="wipe(down)">
                                      <p:cBhvr>
                                        <p:cTn id="40" dur="350"/>
                                        <p:tgtEl>
                                          <p:spTgt spid="43"/>
                                        </p:tgtEl>
                                      </p:cBhvr>
                                    </p:animEffect>
                                  </p:childTnLst>
                                </p:cTn>
                              </p:par>
                            </p:childTnLst>
                          </p:cTn>
                        </p:par>
                        <p:par>
                          <p:cTn id="41" fill="hold">
                            <p:stCondLst>
                              <p:cond delay="2350"/>
                            </p:stCondLst>
                            <p:childTnLst>
                              <p:par>
                                <p:cTn id="42" presetID="12" presetClass="entr" presetSubtype="4"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350"/>
                                        <p:tgtEl>
                                          <p:spTgt spid="38"/>
                                        </p:tgtEl>
                                        <p:attrNameLst>
                                          <p:attrName>ppt_y</p:attrName>
                                        </p:attrNameLst>
                                      </p:cBhvr>
                                      <p:tavLst>
                                        <p:tav tm="0">
                                          <p:val>
                                            <p:strVal val="#ppt_y+#ppt_h*1.125000"/>
                                          </p:val>
                                        </p:tav>
                                        <p:tav tm="100000">
                                          <p:val>
                                            <p:strVal val="#ppt_y"/>
                                          </p:val>
                                        </p:tav>
                                      </p:tavLst>
                                    </p:anim>
                                    <p:animEffect transition="in" filter="wipe(up)">
                                      <p:cBhvr>
                                        <p:cTn id="45" dur="350"/>
                                        <p:tgtEl>
                                          <p:spTgt spid="38"/>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350"/>
                                        <p:tgtEl>
                                          <p:spTgt spid="44"/>
                                        </p:tgtEl>
                                        <p:attrNameLst>
                                          <p:attrName>ppt_y</p:attrName>
                                        </p:attrNameLst>
                                      </p:cBhvr>
                                      <p:tavLst>
                                        <p:tav tm="0">
                                          <p:val>
                                            <p:strVal val="#ppt_y+#ppt_h*1.125000"/>
                                          </p:val>
                                        </p:tav>
                                        <p:tav tm="100000">
                                          <p:val>
                                            <p:strVal val="#ppt_y"/>
                                          </p:val>
                                        </p:tav>
                                      </p:tavLst>
                                    </p:anim>
                                    <p:animEffect transition="in" filter="wipe(up)">
                                      <p:cBhvr>
                                        <p:cTn id="49" dur="350"/>
                                        <p:tgtEl>
                                          <p:spTgt spid="44"/>
                                        </p:tgtEl>
                                      </p:cBhvr>
                                    </p:animEffect>
                                  </p:childTnLst>
                                </p:cTn>
                              </p:par>
                            </p:childTnLst>
                          </p:cTn>
                        </p:par>
                        <p:par>
                          <p:cTn id="50" fill="hold">
                            <p:stCondLst>
                              <p:cond delay="2700"/>
                            </p:stCondLst>
                            <p:childTnLst>
                              <p:par>
                                <p:cTn id="51" presetID="12" presetClass="entr" presetSubtype="1"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350"/>
                                        <p:tgtEl>
                                          <p:spTgt spid="39"/>
                                        </p:tgtEl>
                                        <p:attrNameLst>
                                          <p:attrName>ppt_y</p:attrName>
                                        </p:attrNameLst>
                                      </p:cBhvr>
                                      <p:tavLst>
                                        <p:tav tm="0">
                                          <p:val>
                                            <p:strVal val="#ppt_y-#ppt_h*1.125000"/>
                                          </p:val>
                                        </p:tav>
                                        <p:tav tm="100000">
                                          <p:val>
                                            <p:strVal val="#ppt_y"/>
                                          </p:val>
                                        </p:tav>
                                      </p:tavLst>
                                    </p:anim>
                                    <p:animEffect transition="in" filter="wipe(down)">
                                      <p:cBhvr>
                                        <p:cTn id="54" dur="350"/>
                                        <p:tgtEl>
                                          <p:spTgt spid="39"/>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additive="base">
                                        <p:cTn id="57" dur="350"/>
                                        <p:tgtEl>
                                          <p:spTgt spid="45"/>
                                        </p:tgtEl>
                                        <p:attrNameLst>
                                          <p:attrName>ppt_y</p:attrName>
                                        </p:attrNameLst>
                                      </p:cBhvr>
                                      <p:tavLst>
                                        <p:tav tm="0">
                                          <p:val>
                                            <p:strVal val="#ppt_y-#ppt_h*1.125000"/>
                                          </p:val>
                                        </p:tav>
                                        <p:tav tm="100000">
                                          <p:val>
                                            <p:strVal val="#ppt_y"/>
                                          </p:val>
                                        </p:tav>
                                      </p:tavLst>
                                    </p:anim>
                                    <p:animEffect transition="in" filter="wipe(down)">
                                      <p:cBhvr>
                                        <p:cTn id="58" dur="350"/>
                                        <p:tgtEl>
                                          <p:spTgt spid="45"/>
                                        </p:tgtEl>
                                      </p:cBhvr>
                                    </p:animEffect>
                                  </p:childTnLst>
                                </p:cTn>
                              </p:par>
                            </p:childTnLst>
                          </p:cTn>
                        </p:par>
                        <p:par>
                          <p:cTn id="59" fill="hold">
                            <p:stCondLst>
                              <p:cond delay="3050"/>
                            </p:stCondLst>
                            <p:childTnLst>
                              <p:par>
                                <p:cTn id="60" presetID="12" presetClass="entr" presetSubtype="4"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additive="base">
                                        <p:cTn id="62" dur="350"/>
                                        <p:tgtEl>
                                          <p:spTgt spid="40"/>
                                        </p:tgtEl>
                                        <p:attrNameLst>
                                          <p:attrName>ppt_y</p:attrName>
                                        </p:attrNameLst>
                                      </p:cBhvr>
                                      <p:tavLst>
                                        <p:tav tm="0">
                                          <p:val>
                                            <p:strVal val="#ppt_y+#ppt_h*1.125000"/>
                                          </p:val>
                                        </p:tav>
                                        <p:tav tm="100000">
                                          <p:val>
                                            <p:strVal val="#ppt_y"/>
                                          </p:val>
                                        </p:tav>
                                      </p:tavLst>
                                    </p:anim>
                                    <p:animEffect transition="in" filter="wipe(up)">
                                      <p:cBhvr>
                                        <p:cTn id="63" dur="350"/>
                                        <p:tgtEl>
                                          <p:spTgt spid="40"/>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additive="base">
                                        <p:cTn id="66" dur="350"/>
                                        <p:tgtEl>
                                          <p:spTgt spid="48"/>
                                        </p:tgtEl>
                                        <p:attrNameLst>
                                          <p:attrName>ppt_y</p:attrName>
                                        </p:attrNameLst>
                                      </p:cBhvr>
                                      <p:tavLst>
                                        <p:tav tm="0">
                                          <p:val>
                                            <p:strVal val="#ppt_y+#ppt_h*1.125000"/>
                                          </p:val>
                                        </p:tav>
                                        <p:tav tm="100000">
                                          <p:val>
                                            <p:strVal val="#ppt_y"/>
                                          </p:val>
                                        </p:tav>
                                      </p:tavLst>
                                    </p:anim>
                                    <p:animEffect transition="in" filter="wipe(up)">
                                      <p:cBhvr>
                                        <p:cTn id="67" dur="350"/>
                                        <p:tgtEl>
                                          <p:spTgt spid="48"/>
                                        </p:tgtEl>
                                      </p:cBhvr>
                                    </p:animEffect>
                                  </p:childTnLst>
                                </p:cTn>
                              </p:par>
                            </p:childTnLst>
                          </p:cTn>
                        </p:par>
                        <p:par>
                          <p:cTn id="68" fill="hold">
                            <p:stCondLst>
                              <p:cond delay="3400"/>
                            </p:stCondLst>
                            <p:childTnLst>
                              <p:par>
                                <p:cTn id="69" presetID="12" presetClass="entr" presetSubtype="1"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350"/>
                                        <p:tgtEl>
                                          <p:spTgt spid="41"/>
                                        </p:tgtEl>
                                        <p:attrNameLst>
                                          <p:attrName>ppt_y</p:attrName>
                                        </p:attrNameLst>
                                      </p:cBhvr>
                                      <p:tavLst>
                                        <p:tav tm="0">
                                          <p:val>
                                            <p:strVal val="#ppt_y-#ppt_h*1.125000"/>
                                          </p:val>
                                        </p:tav>
                                        <p:tav tm="100000">
                                          <p:val>
                                            <p:strVal val="#ppt_y"/>
                                          </p:val>
                                        </p:tav>
                                      </p:tavLst>
                                    </p:anim>
                                    <p:animEffect transition="in" filter="wipe(down)">
                                      <p:cBhvr>
                                        <p:cTn id="72" dur="350"/>
                                        <p:tgtEl>
                                          <p:spTgt spid="41"/>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350"/>
                                        <p:tgtEl>
                                          <p:spTgt spid="46"/>
                                        </p:tgtEl>
                                        <p:attrNameLst>
                                          <p:attrName>ppt_y</p:attrName>
                                        </p:attrNameLst>
                                      </p:cBhvr>
                                      <p:tavLst>
                                        <p:tav tm="0">
                                          <p:val>
                                            <p:strVal val="#ppt_y-#ppt_h*1.125000"/>
                                          </p:val>
                                        </p:tav>
                                        <p:tav tm="100000">
                                          <p:val>
                                            <p:strVal val="#ppt_y"/>
                                          </p:val>
                                        </p:tav>
                                      </p:tavLst>
                                    </p:anim>
                                    <p:animEffect transition="in" filter="wipe(down)">
                                      <p:cBhvr>
                                        <p:cTn id="76" dur="350"/>
                                        <p:tgtEl>
                                          <p:spTgt spid="46"/>
                                        </p:tgtEl>
                                      </p:cBhvr>
                                    </p:animEffect>
                                  </p:childTnLst>
                                </p:cTn>
                              </p:par>
                            </p:childTnLst>
                          </p:cTn>
                        </p:par>
                        <p:par>
                          <p:cTn id="77" fill="hold">
                            <p:stCondLst>
                              <p:cond delay="3750"/>
                            </p:stCondLst>
                            <p:childTnLst>
                              <p:par>
                                <p:cTn id="78" presetID="12" presetClass="entr" presetSubtype="4" fill="hold" grpId="0" nodeType="after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350"/>
                                        <p:tgtEl>
                                          <p:spTgt spid="42"/>
                                        </p:tgtEl>
                                        <p:attrNameLst>
                                          <p:attrName>ppt_y</p:attrName>
                                        </p:attrNameLst>
                                      </p:cBhvr>
                                      <p:tavLst>
                                        <p:tav tm="0">
                                          <p:val>
                                            <p:strVal val="#ppt_y+#ppt_h*1.125000"/>
                                          </p:val>
                                        </p:tav>
                                        <p:tav tm="100000">
                                          <p:val>
                                            <p:strVal val="#ppt_y"/>
                                          </p:val>
                                        </p:tav>
                                      </p:tavLst>
                                    </p:anim>
                                    <p:animEffect transition="in" filter="wipe(up)">
                                      <p:cBhvr>
                                        <p:cTn id="81" dur="350"/>
                                        <p:tgtEl>
                                          <p:spTgt spid="42"/>
                                        </p:tgtEl>
                                      </p:cBhvr>
                                    </p:animEffect>
                                  </p:childTnLst>
                                </p:cTn>
                              </p:par>
                              <p:par>
                                <p:cTn id="82" presetID="12" presetClass="entr" presetSubtype="4"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additive="base">
                                        <p:cTn id="84" dur="350"/>
                                        <p:tgtEl>
                                          <p:spTgt spid="47"/>
                                        </p:tgtEl>
                                        <p:attrNameLst>
                                          <p:attrName>ppt_y</p:attrName>
                                        </p:attrNameLst>
                                      </p:cBhvr>
                                      <p:tavLst>
                                        <p:tav tm="0">
                                          <p:val>
                                            <p:strVal val="#ppt_y+#ppt_h*1.125000"/>
                                          </p:val>
                                        </p:tav>
                                        <p:tav tm="100000">
                                          <p:val>
                                            <p:strVal val="#ppt_y"/>
                                          </p:val>
                                        </p:tav>
                                      </p:tavLst>
                                    </p:anim>
                                    <p:animEffect transition="in" filter="wipe(up)">
                                      <p:cBhvr>
                                        <p:cTn id="85" dur="3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8" grpId="0"/>
      <p:bldP spid="39" grpId="0"/>
      <p:bldP spid="40" grpId="0"/>
      <p:bldP spid="41" grpId="0"/>
      <p:bldP spid="42" grpId="0"/>
      <p:bldP spid="43" grpId="0" animBg="1"/>
      <p:bldP spid="44" grpId="0" animBg="1"/>
      <p:bldP spid="45" grpId="0" animBg="1"/>
      <p:bldP spid="46" grpId="0" animBg="1"/>
      <p:bldP spid="47" grpId="0" animBg="1"/>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0"/>
            <a:ext cx="12192000" cy="6858000"/>
          </a:xfrm>
          <a:prstGeom prst="rect">
            <a:avLst/>
          </a:prstGeom>
          <a:gradFill>
            <a:gsLst>
              <a:gs pos="0">
                <a:schemeClr val="bg1">
                  <a:lumMod val="75000"/>
                </a:schemeClr>
              </a:gs>
              <a:gs pos="0">
                <a:schemeClr val="bg1">
                  <a:lumMod val="95000"/>
                </a:schemeClr>
              </a:gs>
              <a:gs pos="29000">
                <a:schemeClr val="bg1">
                  <a:lumMod val="9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395709" y="-240138"/>
            <a:ext cx="7072604" cy="7098138"/>
          </a:xfrm>
          <a:prstGeom prst="rect">
            <a:avLst/>
          </a:prstGeom>
          <a:blipFill dpi="0" rotWithShape="1">
            <a:blip r:embed="rId3">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743326" y="2028825"/>
            <a:ext cx="1500187" cy="1569660"/>
          </a:xfrm>
          <a:prstGeom prst="rect">
            <a:avLst/>
          </a:prstGeom>
          <a:noFill/>
        </p:spPr>
        <p:txBody>
          <a:bodyPr wrap="square" rtlCol="0">
            <a:spAutoFit/>
          </a:bodyPr>
          <a:lstStyle/>
          <a:p>
            <a:r>
              <a:rPr lang="zh-CN" altLang="en-US" sz="9600" dirty="0">
                <a:solidFill>
                  <a:srgbClr val="3C7551"/>
                </a:solidFill>
                <a:latin typeface="微软雅黑" panose="020B0503020204020204" pitchFamily="34" charset="-122"/>
                <a:ea typeface="微软雅黑" panose="020B0503020204020204" pitchFamily="34" charset="-122"/>
              </a:rPr>
              <a:t>六</a:t>
            </a:r>
          </a:p>
        </p:txBody>
      </p:sp>
      <p:cxnSp>
        <p:nvCxnSpPr>
          <p:cNvPr id="26" name="直接连接符 25"/>
          <p:cNvCxnSpPr/>
          <p:nvPr/>
        </p:nvCxnSpPr>
        <p:spPr>
          <a:xfrm flipH="1">
            <a:off x="5585954" y="2484583"/>
            <a:ext cx="14593" cy="742950"/>
          </a:xfrm>
          <a:prstGeom prst="line">
            <a:avLst/>
          </a:prstGeom>
          <a:ln w="63500">
            <a:solidFill>
              <a:srgbClr val="3C755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733410" y="2215956"/>
            <a:ext cx="5492523" cy="707886"/>
          </a:xfrm>
          <a:prstGeom prst="rect">
            <a:avLst/>
          </a:prstGeom>
          <a:noFill/>
        </p:spPr>
        <p:txBody>
          <a:bodyPr wrap="square" rtlCol="0">
            <a:spAutoFit/>
          </a:bodyPr>
          <a:lstStyle/>
          <a:p>
            <a:r>
              <a:rPr lang="zh-CN" altLang="en-US" sz="4000" spc="1000" dirty="0">
                <a:solidFill>
                  <a:schemeClr val="bg1"/>
                </a:solidFill>
                <a:latin typeface="微软雅黑" panose="020B0503020204020204" pitchFamily="34" charset="-122"/>
                <a:ea typeface="微软雅黑" panose="020B0503020204020204" pitchFamily="34" charset="-122"/>
              </a:rPr>
              <a:t>参考文献</a:t>
            </a:r>
          </a:p>
        </p:txBody>
      </p:sp>
      <p:sp>
        <p:nvSpPr>
          <p:cNvPr id="30" name="文本框 29"/>
          <p:cNvSpPr txBox="1"/>
          <p:nvPr/>
        </p:nvSpPr>
        <p:spPr>
          <a:xfrm>
            <a:off x="5724000" y="2977303"/>
            <a:ext cx="5742620" cy="400110"/>
          </a:xfrm>
          <a:prstGeom prst="rect">
            <a:avLst/>
          </a:prstGeom>
          <a:noFill/>
        </p:spPr>
        <p:txBody>
          <a:bodyPr wrap="square" rtlCol="0">
            <a:spAutoFit/>
          </a:bodyPr>
          <a:lstStyle/>
          <a:p>
            <a:r>
              <a:rPr lang="en-US" altLang="zh-CN" sz="2000" spc="600" dirty="0">
                <a:solidFill>
                  <a:schemeClr val="bg1"/>
                </a:solidFill>
                <a:latin typeface="微软雅黑" panose="020B0503020204020204" pitchFamily="34" charset="-122"/>
                <a:ea typeface="微软雅黑" panose="020B0503020204020204" pitchFamily="34" charset="-122"/>
              </a:rPr>
              <a:t>reference documentation </a:t>
            </a:r>
            <a:endParaRPr lang="zh-CN" altLang="en-US" sz="2000"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1363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4"/>
                                        </p:tgtEl>
                                        <p:attrNameLst>
                                          <p:attrName>ppt_y</p:attrName>
                                        </p:attrNameLst>
                                      </p:cBhvr>
                                      <p:tavLst>
                                        <p:tav tm="0">
                                          <p:val>
                                            <p:strVal val="#ppt_y"/>
                                          </p:val>
                                        </p:tav>
                                        <p:tav tm="100000">
                                          <p:val>
                                            <p:strVal val="#ppt_y"/>
                                          </p:val>
                                        </p:tav>
                                      </p:tavLst>
                                    </p:anim>
                                    <p:anim calcmode="lin" valueType="num">
                                      <p:cBhvr>
                                        <p:cTn id="1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4"/>
                                        </p:tgtEl>
                                      </p:cBhvr>
                                    </p:animEffect>
                                  </p:childTnLst>
                                </p:cTn>
                              </p:par>
                            </p:childTnLst>
                          </p:cTn>
                        </p:par>
                        <p:par>
                          <p:cTn id="22" fill="hold">
                            <p:stCondLst>
                              <p:cond delay="1500"/>
                            </p:stCondLst>
                            <p:childTnLst>
                              <p:par>
                                <p:cTn id="23" presetID="12" presetClass="entr" presetSubtype="4"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p:tgtEl>
                                          <p:spTgt spid="26"/>
                                        </p:tgtEl>
                                        <p:attrNameLst>
                                          <p:attrName>ppt_y</p:attrName>
                                        </p:attrNameLst>
                                      </p:cBhvr>
                                      <p:tavLst>
                                        <p:tav tm="0">
                                          <p:val>
                                            <p:strVal val="#ppt_y+#ppt_h*1.125000"/>
                                          </p:val>
                                        </p:tav>
                                        <p:tav tm="100000">
                                          <p:val>
                                            <p:strVal val="#ppt_y"/>
                                          </p:val>
                                        </p:tav>
                                      </p:tavLst>
                                    </p:anim>
                                    <p:animEffect transition="in" filter="wipe(up)">
                                      <p:cBhvr>
                                        <p:cTn id="26" dur="500"/>
                                        <p:tgtEl>
                                          <p:spTgt spid="26"/>
                                        </p:tgtEl>
                                      </p:cBhvr>
                                    </p:animEffect>
                                  </p:childTnLst>
                                </p:cTn>
                              </p:par>
                            </p:childTnLst>
                          </p:cTn>
                        </p:par>
                        <p:par>
                          <p:cTn id="27" fill="hold">
                            <p:stCondLst>
                              <p:cond delay="20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9"/>
                                        </p:tgtEl>
                                        <p:attrNameLst>
                                          <p:attrName>ppt_y</p:attrName>
                                        </p:attrNameLst>
                                      </p:cBhvr>
                                      <p:tavLst>
                                        <p:tav tm="0">
                                          <p:val>
                                            <p:strVal val="#ppt_y"/>
                                          </p:val>
                                        </p:tav>
                                        <p:tav tm="100000">
                                          <p:val>
                                            <p:strVal val="#ppt_y"/>
                                          </p:val>
                                        </p:tav>
                                      </p:tavLst>
                                    </p:anim>
                                    <p:anim calcmode="lin" valueType="num">
                                      <p:cBhvr>
                                        <p:cTn id="32"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29"/>
                                        </p:tgtEl>
                                      </p:cBhvr>
                                    </p:animEffect>
                                  </p:childTnLst>
                                </p:cTn>
                              </p:par>
                              <p:par>
                                <p:cTn id="35" presetID="41" presetClass="entr" presetSubtype="0" fill="hold" grpId="0" nodeType="withEffect">
                                  <p:stCondLst>
                                    <p:cond delay="0"/>
                                  </p:stCondLst>
                                  <p:iterate type="lt">
                                    <p:tmPct val="10000"/>
                                  </p:iterate>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30"/>
                                        </p:tgtEl>
                                        <p:attrNameLst>
                                          <p:attrName>ppt_y</p:attrName>
                                        </p:attrNameLst>
                                      </p:cBhvr>
                                      <p:tavLst>
                                        <p:tav tm="0">
                                          <p:val>
                                            <p:strVal val="#ppt_y"/>
                                          </p:val>
                                        </p:tav>
                                        <p:tav tm="100000">
                                          <p:val>
                                            <p:strVal val="#ppt_y"/>
                                          </p:val>
                                        </p:tav>
                                      </p:tavLst>
                                    </p:anim>
                                    <p:anim calcmode="lin" valueType="num">
                                      <p:cBhvr>
                                        <p:cTn id="3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2" grpId="0" animBg="1"/>
      <p:bldP spid="24"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46237" y="161708"/>
            <a:ext cx="4555040" cy="854080"/>
            <a:chOff x="-521415" y="359583"/>
            <a:chExt cx="5513635" cy="1138773"/>
          </a:xfrm>
        </p:grpSpPr>
        <p:grpSp>
          <p:nvGrpSpPr>
            <p:cNvPr id="4" name="组合 3"/>
            <p:cNvGrpSpPr/>
            <p:nvPr/>
          </p:nvGrpSpPr>
          <p:grpSpPr>
            <a:xfrm>
              <a:off x="1077615" y="359583"/>
              <a:ext cx="3914605" cy="1138773"/>
              <a:chOff x="943570" y="1434700"/>
              <a:chExt cx="3914605" cy="1138773"/>
            </a:xfrm>
          </p:grpSpPr>
          <p:sp>
            <p:nvSpPr>
              <p:cNvPr id="7" name="文本框 6"/>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6</a:t>
                </a:r>
                <a:endParaRPr lang="zh-CN" altLang="en-US" sz="3000" dirty="0">
                  <a:solidFill>
                    <a:srgbClr val="385723"/>
                  </a:solidFill>
                </a:endParaRPr>
              </a:p>
            </p:txBody>
          </p:sp>
          <p:sp>
            <p:nvSpPr>
              <p:cNvPr id="8" name="文本框 7"/>
              <p:cNvSpPr txBox="1"/>
              <p:nvPr/>
            </p:nvSpPr>
            <p:spPr>
              <a:xfrm>
                <a:off x="2696170" y="1886941"/>
                <a:ext cx="2162005" cy="533480"/>
              </a:xfrm>
              <a:prstGeom prst="rect">
                <a:avLst/>
              </a:prstGeom>
              <a:noFill/>
            </p:spPr>
            <p:txBody>
              <a:bodyPr wrap="square" rtlCol="0">
                <a:spAutoFit/>
              </a:bodyPr>
              <a:lstStyle/>
              <a:p>
                <a:r>
                  <a:rPr lang="zh-CN" altLang="en-US" sz="2000" spc="300">
                    <a:solidFill>
                      <a:schemeClr val="bg1">
                        <a:lumMod val="50000"/>
                      </a:schemeClr>
                    </a:solidFill>
                    <a:latin typeface="微软雅黑" panose="020B0503020204020204" pitchFamily="34" charset="-122"/>
                    <a:ea typeface="微软雅黑" panose="020B0503020204020204" pitchFamily="34" charset="-122"/>
                  </a:rPr>
                  <a:t>参考文献</a:t>
                </a:r>
                <a:endParaRPr lang="zh-CN" altLang="en-US" sz="2000" spc="3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5" name="梯形 4"/>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974787" y="1380157"/>
            <a:ext cx="10466627" cy="4529445"/>
          </a:xfrm>
          <a:prstGeom prst="rect">
            <a:avLst/>
          </a:prstGeom>
        </p:spPr>
        <p:txBody>
          <a:bodyPr wrap="square">
            <a:spAutoFit/>
          </a:bodyPr>
          <a:lstStyle/>
          <a:p>
            <a:pPr>
              <a:lnSpc>
                <a:spcPct val="130000"/>
              </a:lnSpc>
            </a:pPr>
            <a:r>
              <a:rPr lang="en-US" altLang="zh-CN" sz="2800" dirty="0">
                <a:solidFill>
                  <a:schemeClr val="tx1">
                    <a:lumMod val="75000"/>
                    <a:lumOff val="25000"/>
                  </a:schemeClr>
                </a:solidFill>
                <a:latin typeface="+mn-ea"/>
              </a:rPr>
              <a:t>1.</a:t>
            </a:r>
            <a:r>
              <a:rPr lang="zh-CN" altLang="en-US" sz="2800" dirty="0">
                <a:solidFill>
                  <a:schemeClr val="tx1">
                    <a:lumMod val="75000"/>
                    <a:lumOff val="25000"/>
                  </a:schemeClr>
                </a:solidFill>
                <a:latin typeface="+mn-ea"/>
              </a:rPr>
              <a:t>期刊类</a:t>
            </a:r>
            <a:endParaRPr lang="en-US" altLang="zh-CN" sz="2800" dirty="0">
              <a:solidFill>
                <a:schemeClr val="tx1">
                  <a:lumMod val="75000"/>
                  <a:lumOff val="25000"/>
                </a:schemeClr>
              </a:solidFill>
              <a:latin typeface="+mn-ea"/>
            </a:endParaRPr>
          </a:p>
          <a:p>
            <a:pPr>
              <a:lnSpc>
                <a:spcPct val="130000"/>
              </a:lnSpc>
            </a:pP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序号</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作者</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篇名</a:t>
            </a:r>
            <a:r>
              <a:rPr lang="en-US" altLang="zh-CN" sz="2800" dirty="0">
                <a:solidFill>
                  <a:schemeClr val="tx1">
                    <a:lumMod val="75000"/>
                    <a:lumOff val="25000"/>
                  </a:schemeClr>
                </a:solidFill>
                <a:latin typeface="+mn-ea"/>
              </a:rPr>
              <a:t>[J].</a:t>
            </a:r>
            <a:r>
              <a:rPr lang="zh-CN" altLang="en-US" sz="2800" dirty="0">
                <a:solidFill>
                  <a:schemeClr val="tx1">
                    <a:lumMod val="75000"/>
                    <a:lumOff val="25000"/>
                  </a:schemeClr>
                </a:solidFill>
                <a:latin typeface="+mn-ea"/>
              </a:rPr>
              <a:t>刊名，出版年份，卷号（期号）：起止页码</a:t>
            </a:r>
            <a:r>
              <a:rPr lang="en-US" altLang="zh-CN" sz="2800" dirty="0">
                <a:solidFill>
                  <a:schemeClr val="tx1">
                    <a:lumMod val="75000"/>
                    <a:lumOff val="25000"/>
                  </a:schemeClr>
                </a:solidFill>
                <a:latin typeface="+mn-ea"/>
              </a:rPr>
              <a:t>.</a:t>
            </a:r>
          </a:p>
          <a:p>
            <a:pPr>
              <a:lnSpc>
                <a:spcPct val="130000"/>
              </a:lnSpc>
            </a:pPr>
            <a:r>
              <a:rPr lang="en-US" altLang="zh-CN" sz="2800" dirty="0">
                <a:solidFill>
                  <a:schemeClr val="tx1">
                    <a:lumMod val="75000"/>
                    <a:lumOff val="25000"/>
                  </a:schemeClr>
                </a:solidFill>
                <a:latin typeface="+mn-ea"/>
              </a:rPr>
              <a:t>2.</a:t>
            </a:r>
            <a:r>
              <a:rPr lang="zh-CN" altLang="en-US" sz="2800" dirty="0">
                <a:solidFill>
                  <a:schemeClr val="tx1">
                    <a:lumMod val="75000"/>
                    <a:lumOff val="25000"/>
                  </a:schemeClr>
                </a:solidFill>
                <a:latin typeface="+mn-ea"/>
              </a:rPr>
              <a:t>专著类</a:t>
            </a:r>
          </a:p>
          <a:p>
            <a:pPr>
              <a:lnSpc>
                <a:spcPct val="130000"/>
              </a:lnSpc>
            </a:pP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序号</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作者</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书名</a:t>
            </a:r>
            <a:r>
              <a:rPr lang="en-US" altLang="zh-CN" sz="2800" dirty="0">
                <a:solidFill>
                  <a:schemeClr val="tx1">
                    <a:lumMod val="75000"/>
                    <a:lumOff val="25000"/>
                  </a:schemeClr>
                </a:solidFill>
                <a:latin typeface="+mn-ea"/>
              </a:rPr>
              <a:t>[M].</a:t>
            </a:r>
            <a:r>
              <a:rPr lang="zh-CN" altLang="en-US" sz="2800" dirty="0">
                <a:solidFill>
                  <a:schemeClr val="tx1">
                    <a:lumMod val="75000"/>
                    <a:lumOff val="25000"/>
                  </a:schemeClr>
                </a:solidFill>
                <a:latin typeface="+mn-ea"/>
              </a:rPr>
              <a:t>出版地：出版社，出版年份：起止页码</a:t>
            </a:r>
            <a:r>
              <a:rPr lang="en-US" altLang="zh-CN" sz="2800" dirty="0">
                <a:solidFill>
                  <a:schemeClr val="tx1">
                    <a:lumMod val="75000"/>
                    <a:lumOff val="25000"/>
                  </a:schemeClr>
                </a:solidFill>
                <a:latin typeface="+mn-ea"/>
              </a:rPr>
              <a:t>.</a:t>
            </a:r>
          </a:p>
          <a:p>
            <a:pPr>
              <a:lnSpc>
                <a:spcPct val="130000"/>
              </a:lnSpc>
            </a:pPr>
            <a:r>
              <a:rPr lang="en-US" altLang="zh-CN" sz="2800" dirty="0">
                <a:solidFill>
                  <a:schemeClr val="tx1">
                    <a:lumMod val="75000"/>
                    <a:lumOff val="25000"/>
                  </a:schemeClr>
                </a:solidFill>
                <a:latin typeface="+mn-ea"/>
              </a:rPr>
              <a:t>3.</a:t>
            </a:r>
            <a:r>
              <a:rPr lang="zh-CN" altLang="en-US" sz="2800" dirty="0">
                <a:solidFill>
                  <a:schemeClr val="tx1">
                    <a:lumMod val="75000"/>
                    <a:lumOff val="25000"/>
                  </a:schemeClr>
                </a:solidFill>
                <a:latin typeface="+mn-ea"/>
              </a:rPr>
              <a:t>报纸类</a:t>
            </a:r>
          </a:p>
          <a:p>
            <a:pPr>
              <a:lnSpc>
                <a:spcPct val="130000"/>
              </a:lnSpc>
            </a:pP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序号</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作者</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篇名</a:t>
            </a:r>
            <a:r>
              <a:rPr lang="en-US" altLang="zh-CN" sz="2800" dirty="0">
                <a:solidFill>
                  <a:schemeClr val="tx1">
                    <a:lumMod val="75000"/>
                    <a:lumOff val="25000"/>
                  </a:schemeClr>
                </a:solidFill>
                <a:latin typeface="+mn-ea"/>
              </a:rPr>
              <a:t>[N].</a:t>
            </a:r>
            <a:r>
              <a:rPr lang="zh-CN" altLang="en-US" sz="2800" dirty="0">
                <a:solidFill>
                  <a:schemeClr val="tx1">
                    <a:lumMod val="75000"/>
                    <a:lumOff val="25000"/>
                  </a:schemeClr>
                </a:solidFill>
                <a:latin typeface="+mn-ea"/>
              </a:rPr>
              <a:t>报纸名，出版日期（版次）</a:t>
            </a:r>
            <a:r>
              <a:rPr lang="en-US" altLang="zh-CN" sz="2800" dirty="0">
                <a:solidFill>
                  <a:schemeClr val="tx1">
                    <a:lumMod val="75000"/>
                    <a:lumOff val="25000"/>
                  </a:schemeClr>
                </a:solidFill>
                <a:latin typeface="+mn-ea"/>
              </a:rPr>
              <a:t>.</a:t>
            </a:r>
          </a:p>
          <a:p>
            <a:pPr>
              <a:lnSpc>
                <a:spcPct val="130000"/>
              </a:lnSpc>
            </a:pPr>
            <a:r>
              <a:rPr lang="en-US" altLang="zh-CN" sz="2800" dirty="0">
                <a:solidFill>
                  <a:schemeClr val="tx1">
                    <a:lumMod val="75000"/>
                    <a:lumOff val="25000"/>
                  </a:schemeClr>
                </a:solidFill>
                <a:latin typeface="+mn-ea"/>
              </a:rPr>
              <a:t>4.</a:t>
            </a:r>
            <a:r>
              <a:rPr lang="zh-CN" altLang="en-US" sz="2800" dirty="0">
                <a:solidFill>
                  <a:schemeClr val="tx1">
                    <a:lumMod val="75000"/>
                    <a:lumOff val="25000"/>
                  </a:schemeClr>
                </a:solidFill>
                <a:latin typeface="+mn-ea"/>
              </a:rPr>
              <a:t>论文集</a:t>
            </a:r>
          </a:p>
          <a:p>
            <a:pPr>
              <a:lnSpc>
                <a:spcPct val="130000"/>
              </a:lnSpc>
            </a:pP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序号</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作者</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篇名</a:t>
            </a:r>
            <a:r>
              <a:rPr lang="en-US" altLang="zh-CN" sz="2800" dirty="0">
                <a:solidFill>
                  <a:schemeClr val="tx1">
                    <a:lumMod val="75000"/>
                    <a:lumOff val="25000"/>
                  </a:schemeClr>
                </a:solidFill>
                <a:latin typeface="+mn-ea"/>
              </a:rPr>
              <a:t>[C].</a:t>
            </a:r>
            <a:r>
              <a:rPr lang="zh-CN" altLang="en-US" sz="2800" dirty="0">
                <a:solidFill>
                  <a:schemeClr val="tx1">
                    <a:lumMod val="75000"/>
                    <a:lumOff val="25000"/>
                  </a:schemeClr>
                </a:solidFill>
                <a:latin typeface="+mn-ea"/>
              </a:rPr>
              <a:t>出版地：出版者，出版年份：起始页码</a:t>
            </a:r>
            <a:r>
              <a:rPr lang="en-US" altLang="zh-CN" sz="2800" dirty="0">
                <a:solidFill>
                  <a:schemeClr val="tx1">
                    <a:lumMod val="75000"/>
                    <a:lumOff val="25000"/>
                  </a:schemeClr>
                </a:solidFill>
                <a:latin typeface="+mn-ea"/>
              </a:rPr>
              <a:t>.</a:t>
            </a:r>
          </a:p>
        </p:txBody>
      </p:sp>
    </p:spTree>
    <p:extLst>
      <p:ext uri="{BB962C8B-B14F-4D97-AF65-F5344CB8AC3E}">
        <p14:creationId xmlns:p14="http://schemas.microsoft.com/office/powerpoint/2010/main" val="10627234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46237" y="161708"/>
            <a:ext cx="4555040" cy="854080"/>
            <a:chOff x="-521415" y="359583"/>
            <a:chExt cx="5513635" cy="1138773"/>
          </a:xfrm>
        </p:grpSpPr>
        <p:grpSp>
          <p:nvGrpSpPr>
            <p:cNvPr id="4" name="组合 3"/>
            <p:cNvGrpSpPr/>
            <p:nvPr/>
          </p:nvGrpSpPr>
          <p:grpSpPr>
            <a:xfrm>
              <a:off x="1077615" y="359583"/>
              <a:ext cx="3914605" cy="1138773"/>
              <a:chOff x="943570" y="1434700"/>
              <a:chExt cx="3914605" cy="1138773"/>
            </a:xfrm>
          </p:grpSpPr>
          <p:sp>
            <p:nvSpPr>
              <p:cNvPr id="7" name="文本框 6"/>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6</a:t>
                </a:r>
                <a:endParaRPr lang="zh-CN" altLang="en-US" sz="3000" dirty="0">
                  <a:solidFill>
                    <a:srgbClr val="385723"/>
                  </a:solidFill>
                </a:endParaRPr>
              </a:p>
            </p:txBody>
          </p:sp>
          <p:sp>
            <p:nvSpPr>
              <p:cNvPr id="8" name="文本框 7"/>
              <p:cNvSpPr txBox="1"/>
              <p:nvPr/>
            </p:nvSpPr>
            <p:spPr>
              <a:xfrm>
                <a:off x="2696170" y="1886941"/>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参考文献</a:t>
                </a:r>
              </a:p>
            </p:txBody>
          </p:sp>
        </p:grpSp>
        <p:sp>
          <p:nvSpPr>
            <p:cNvPr id="5" name="梯形 4"/>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974787" y="1240180"/>
            <a:ext cx="10036113" cy="5133713"/>
          </a:xfrm>
          <a:prstGeom prst="rect">
            <a:avLst/>
          </a:prstGeom>
        </p:spPr>
        <p:txBody>
          <a:bodyPr wrap="square">
            <a:spAutoFit/>
          </a:bodyPr>
          <a:lstStyle/>
          <a:p>
            <a:pPr>
              <a:lnSpc>
                <a:spcPct val="130000"/>
              </a:lnSpc>
            </a:pPr>
            <a:r>
              <a:rPr lang="en-US" altLang="zh-CN" sz="2800" dirty="0">
                <a:solidFill>
                  <a:schemeClr val="tx1">
                    <a:lumMod val="75000"/>
                    <a:lumOff val="25000"/>
                  </a:schemeClr>
                </a:solidFill>
                <a:latin typeface="+mn-ea"/>
              </a:rPr>
              <a:t>5.</a:t>
            </a:r>
            <a:r>
              <a:rPr lang="zh-CN" altLang="en-US" sz="2800" dirty="0">
                <a:solidFill>
                  <a:schemeClr val="tx1">
                    <a:lumMod val="75000"/>
                    <a:lumOff val="25000"/>
                  </a:schemeClr>
                </a:solidFill>
                <a:latin typeface="+mn-ea"/>
              </a:rPr>
              <a:t>学位论文</a:t>
            </a:r>
          </a:p>
          <a:p>
            <a:pPr>
              <a:lnSpc>
                <a:spcPct val="130000"/>
              </a:lnSpc>
            </a:pP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序号</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作者</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篇名</a:t>
            </a:r>
            <a:r>
              <a:rPr lang="en-US" altLang="zh-CN" sz="2800" dirty="0">
                <a:solidFill>
                  <a:schemeClr val="tx1">
                    <a:lumMod val="75000"/>
                    <a:lumOff val="25000"/>
                  </a:schemeClr>
                </a:solidFill>
                <a:latin typeface="+mn-ea"/>
              </a:rPr>
              <a:t>[D].</a:t>
            </a:r>
            <a:r>
              <a:rPr lang="zh-CN" altLang="en-US" sz="2800" dirty="0">
                <a:solidFill>
                  <a:schemeClr val="tx1">
                    <a:lumMod val="75000"/>
                    <a:lumOff val="25000"/>
                  </a:schemeClr>
                </a:solidFill>
                <a:latin typeface="+mn-ea"/>
              </a:rPr>
              <a:t>出版地：保存者，出版年份：起始页码</a:t>
            </a:r>
            <a:r>
              <a:rPr lang="en-US" altLang="zh-CN" sz="2800" dirty="0">
                <a:solidFill>
                  <a:schemeClr val="tx1">
                    <a:lumMod val="75000"/>
                    <a:lumOff val="25000"/>
                  </a:schemeClr>
                </a:solidFill>
                <a:latin typeface="+mn-ea"/>
              </a:rPr>
              <a:t>.</a:t>
            </a:r>
          </a:p>
          <a:p>
            <a:pPr>
              <a:lnSpc>
                <a:spcPct val="130000"/>
              </a:lnSpc>
            </a:pPr>
            <a:r>
              <a:rPr lang="en-US" altLang="zh-CN" sz="2800" dirty="0">
                <a:solidFill>
                  <a:schemeClr val="tx1">
                    <a:lumMod val="75000"/>
                    <a:lumOff val="25000"/>
                  </a:schemeClr>
                </a:solidFill>
                <a:latin typeface="+mn-ea"/>
              </a:rPr>
              <a:t>6.</a:t>
            </a:r>
            <a:r>
              <a:rPr lang="zh-CN" altLang="en-US" sz="2800" dirty="0">
                <a:solidFill>
                  <a:schemeClr val="tx1">
                    <a:lumMod val="75000"/>
                    <a:lumOff val="25000"/>
                  </a:schemeClr>
                </a:solidFill>
                <a:latin typeface="+mn-ea"/>
              </a:rPr>
              <a:t>研究报告</a:t>
            </a:r>
          </a:p>
          <a:p>
            <a:pPr>
              <a:lnSpc>
                <a:spcPct val="130000"/>
              </a:lnSpc>
            </a:pP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序号</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作者</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篇名</a:t>
            </a:r>
            <a:r>
              <a:rPr lang="en-US" altLang="zh-CN" sz="2800" dirty="0">
                <a:solidFill>
                  <a:schemeClr val="tx1">
                    <a:lumMod val="75000"/>
                    <a:lumOff val="25000"/>
                  </a:schemeClr>
                </a:solidFill>
                <a:latin typeface="+mn-ea"/>
              </a:rPr>
              <a:t>[R].</a:t>
            </a:r>
            <a:r>
              <a:rPr lang="zh-CN" altLang="en-US" sz="2800" dirty="0">
                <a:solidFill>
                  <a:schemeClr val="tx1">
                    <a:lumMod val="75000"/>
                    <a:lumOff val="25000"/>
                  </a:schemeClr>
                </a:solidFill>
                <a:latin typeface="+mn-ea"/>
              </a:rPr>
              <a:t>出版地：出版者，出版年份：起始页码</a:t>
            </a:r>
            <a:r>
              <a:rPr lang="en-US" altLang="zh-CN" sz="2800" dirty="0">
                <a:solidFill>
                  <a:schemeClr val="tx1">
                    <a:lumMod val="75000"/>
                    <a:lumOff val="25000"/>
                  </a:schemeClr>
                </a:solidFill>
                <a:latin typeface="+mn-ea"/>
              </a:rPr>
              <a:t>.</a:t>
            </a:r>
          </a:p>
          <a:p>
            <a:pPr>
              <a:lnSpc>
                <a:spcPct val="130000"/>
              </a:lnSpc>
            </a:pPr>
            <a:r>
              <a:rPr lang="en-US" altLang="zh-CN" sz="2800" dirty="0">
                <a:solidFill>
                  <a:schemeClr val="tx1">
                    <a:lumMod val="75000"/>
                    <a:lumOff val="25000"/>
                  </a:schemeClr>
                </a:solidFill>
                <a:latin typeface="+mn-ea"/>
              </a:rPr>
              <a:t>7.</a:t>
            </a:r>
            <a:r>
              <a:rPr lang="zh-CN" altLang="en-US" sz="2800" dirty="0">
                <a:solidFill>
                  <a:schemeClr val="tx1">
                    <a:lumMod val="75000"/>
                    <a:lumOff val="25000"/>
                  </a:schemeClr>
                </a:solidFill>
                <a:latin typeface="+mn-ea"/>
              </a:rPr>
              <a:t>条例</a:t>
            </a:r>
          </a:p>
          <a:p>
            <a:pPr>
              <a:lnSpc>
                <a:spcPct val="130000"/>
              </a:lnSpc>
            </a:pP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序号</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颁布单位</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条例名称</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发布日期</a:t>
            </a:r>
          </a:p>
          <a:p>
            <a:pPr>
              <a:lnSpc>
                <a:spcPct val="130000"/>
              </a:lnSpc>
            </a:pPr>
            <a:r>
              <a:rPr lang="en-US" altLang="zh-CN" sz="2800" dirty="0">
                <a:solidFill>
                  <a:schemeClr val="tx1">
                    <a:lumMod val="75000"/>
                    <a:lumOff val="25000"/>
                  </a:schemeClr>
                </a:solidFill>
                <a:latin typeface="+mn-ea"/>
              </a:rPr>
              <a:t>8.</a:t>
            </a:r>
            <a:r>
              <a:rPr lang="zh-CN" altLang="en-US" sz="2800" dirty="0">
                <a:solidFill>
                  <a:schemeClr val="tx1">
                    <a:lumMod val="75000"/>
                    <a:lumOff val="25000"/>
                  </a:schemeClr>
                </a:solidFill>
                <a:latin typeface="+mn-ea"/>
              </a:rPr>
              <a:t>译著</a:t>
            </a:r>
          </a:p>
          <a:p>
            <a:pPr>
              <a:lnSpc>
                <a:spcPct val="130000"/>
              </a:lnSpc>
            </a:pP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序号</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原著作者</a:t>
            </a:r>
            <a:r>
              <a:rPr lang="en-US" altLang="zh-CN" sz="2800" dirty="0">
                <a:solidFill>
                  <a:schemeClr val="tx1">
                    <a:lumMod val="75000"/>
                    <a:lumOff val="25000"/>
                  </a:schemeClr>
                </a:solidFill>
                <a:latin typeface="+mn-ea"/>
              </a:rPr>
              <a:t>. </a:t>
            </a:r>
            <a:r>
              <a:rPr lang="zh-CN" altLang="en-US" sz="2800" dirty="0">
                <a:solidFill>
                  <a:schemeClr val="tx1">
                    <a:lumMod val="75000"/>
                    <a:lumOff val="25000"/>
                  </a:schemeClr>
                </a:solidFill>
                <a:latin typeface="+mn-ea"/>
              </a:rPr>
              <a:t>书名</a:t>
            </a:r>
            <a:r>
              <a:rPr lang="en-US" altLang="zh-CN" sz="2800" dirty="0">
                <a:solidFill>
                  <a:schemeClr val="tx1">
                    <a:lumMod val="75000"/>
                    <a:lumOff val="25000"/>
                  </a:schemeClr>
                </a:solidFill>
                <a:latin typeface="+mn-ea"/>
              </a:rPr>
              <a:t>[M].</a:t>
            </a:r>
            <a:r>
              <a:rPr lang="zh-CN" altLang="en-US" sz="2800" dirty="0">
                <a:solidFill>
                  <a:schemeClr val="tx1">
                    <a:lumMod val="75000"/>
                    <a:lumOff val="25000"/>
                  </a:schemeClr>
                </a:solidFill>
                <a:latin typeface="+mn-ea"/>
              </a:rPr>
              <a:t>译者，译</a:t>
            </a:r>
            <a:r>
              <a:rPr lang="en-US" altLang="zh-CN" sz="2800" dirty="0">
                <a:solidFill>
                  <a:schemeClr val="tx1">
                    <a:lumMod val="75000"/>
                    <a:lumOff val="25000"/>
                  </a:schemeClr>
                </a:solidFill>
                <a:latin typeface="+mn-ea"/>
              </a:rPr>
              <a:t>.</a:t>
            </a:r>
            <a:r>
              <a:rPr lang="zh-CN" altLang="en-US" sz="2800" dirty="0">
                <a:solidFill>
                  <a:schemeClr val="tx1">
                    <a:lumMod val="75000"/>
                    <a:lumOff val="25000"/>
                  </a:schemeClr>
                </a:solidFill>
                <a:latin typeface="+mn-ea"/>
              </a:rPr>
              <a:t>出版地：出版社，出版年份：起止页码</a:t>
            </a:r>
            <a:r>
              <a:rPr lang="en-US" altLang="zh-CN" sz="2800" dirty="0">
                <a:solidFill>
                  <a:schemeClr val="tx1">
                    <a:lumMod val="75000"/>
                    <a:lumOff val="25000"/>
                  </a:schemeClr>
                </a:solidFill>
                <a:latin typeface="+mn-ea"/>
              </a:rPr>
              <a:t>.</a:t>
            </a:r>
          </a:p>
        </p:txBody>
      </p:sp>
    </p:spTree>
    <p:extLst>
      <p:ext uri="{BB962C8B-B14F-4D97-AF65-F5344CB8AC3E}">
        <p14:creationId xmlns:p14="http://schemas.microsoft.com/office/powerpoint/2010/main" val="346031438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b="-35000"/>
          </a:stretch>
        </a:blipFill>
        <a:effectLst/>
      </p:bgPr>
    </p:bg>
    <p:spTree>
      <p:nvGrpSpPr>
        <p:cNvPr id="1" name=""/>
        <p:cNvGrpSpPr/>
        <p:nvPr/>
      </p:nvGrpSpPr>
      <p:grpSpPr>
        <a:xfrm>
          <a:off x="0" y="0"/>
          <a:ext cx="0" cy="0"/>
          <a:chOff x="0" y="0"/>
          <a:chExt cx="0" cy="0"/>
        </a:xfrm>
      </p:grpSpPr>
      <p:sp>
        <p:nvSpPr>
          <p:cNvPr id="15" name="文本框 1"/>
          <p:cNvSpPr txBox="1"/>
          <p:nvPr/>
        </p:nvSpPr>
        <p:spPr>
          <a:xfrm>
            <a:off x="741029" y="1705133"/>
            <a:ext cx="5963664" cy="3154710"/>
          </a:xfrm>
          <a:prstGeom prst="rect">
            <a:avLst/>
          </a:prstGeom>
          <a:noFill/>
        </p:spPr>
        <p:txBody>
          <a:bodyPr wrap="square" rtlCol="0">
            <a:spAutoFit/>
          </a:bodyPr>
          <a:lstStyle/>
          <a:p>
            <a:pPr algn="ctr"/>
            <a:r>
              <a:rPr lang="zh-CN" altLang="en-US" sz="19900" spc="1000" dirty="0">
                <a:solidFill>
                  <a:srgbClr val="385723"/>
                </a:solidFill>
                <a:latin typeface="微软雅黑" panose="020B0503020204020204" pitchFamily="34" charset="-122"/>
                <a:ea typeface="微软雅黑" panose="020B0503020204020204" pitchFamily="34" charset="-122"/>
              </a:rPr>
              <a:t>感谢</a:t>
            </a:r>
            <a:endParaRPr lang="zh-CN" altLang="en-US" sz="6600" spc="2400" dirty="0">
              <a:solidFill>
                <a:srgbClr val="385723"/>
              </a:solidFill>
              <a:latin typeface="微软雅黑" panose="020B0503020204020204" pitchFamily="34" charset="-122"/>
              <a:ea typeface="微软雅黑" panose="020B0503020204020204" pitchFamily="34" charset="-122"/>
            </a:endParaRPr>
          </a:p>
        </p:txBody>
      </p:sp>
      <p:sp>
        <p:nvSpPr>
          <p:cNvPr id="17" name="文本框 2"/>
          <p:cNvSpPr txBox="1"/>
          <p:nvPr/>
        </p:nvSpPr>
        <p:spPr>
          <a:xfrm>
            <a:off x="6224868" y="1985292"/>
            <a:ext cx="3101788" cy="923330"/>
          </a:xfrm>
          <a:prstGeom prst="rect">
            <a:avLst/>
          </a:prstGeom>
          <a:noFill/>
        </p:spPr>
        <p:txBody>
          <a:bodyPr wrap="square" rtlCol="0">
            <a:spAutoFit/>
          </a:bodyPr>
          <a:lstStyle/>
          <a:p>
            <a:r>
              <a:rPr lang="zh-CN" altLang="en-US" sz="5400" b="1" spc="3000" dirty="0">
                <a:solidFill>
                  <a:srgbClr val="7F7F7F"/>
                </a:solidFill>
              </a:rPr>
              <a:t>观看</a:t>
            </a:r>
          </a:p>
        </p:txBody>
      </p:sp>
      <p:sp>
        <p:nvSpPr>
          <p:cNvPr id="18" name="文本框 3"/>
          <p:cNvSpPr txBox="1"/>
          <p:nvPr/>
        </p:nvSpPr>
        <p:spPr>
          <a:xfrm>
            <a:off x="6224868" y="2781300"/>
            <a:ext cx="4679577" cy="707886"/>
          </a:xfrm>
          <a:prstGeom prst="rect">
            <a:avLst/>
          </a:prstGeom>
          <a:noFill/>
        </p:spPr>
        <p:txBody>
          <a:bodyPr wrap="square" rtlCol="0">
            <a:spAutoFit/>
          </a:bodyPr>
          <a:lstStyle/>
          <a:p>
            <a:r>
              <a:rPr lang="en-US" altLang="zh-CN" sz="4000" dirty="0">
                <a:solidFill>
                  <a:schemeClr val="bg1">
                    <a:lumMod val="50000"/>
                  </a:schemeClr>
                </a:solidFill>
              </a:rPr>
              <a:t>Thanks for watching.</a:t>
            </a:r>
            <a:endParaRPr lang="zh-CN" altLang="en-US" sz="4000" dirty="0">
              <a:solidFill>
                <a:schemeClr val="bg1">
                  <a:lumMod val="50000"/>
                </a:schemeClr>
              </a:solidFill>
            </a:endParaRPr>
          </a:p>
        </p:txBody>
      </p:sp>
      <p:sp>
        <p:nvSpPr>
          <p:cNvPr id="19" name="矩形 1"/>
          <p:cNvSpPr/>
          <p:nvPr/>
        </p:nvSpPr>
        <p:spPr>
          <a:xfrm>
            <a:off x="6278656" y="3574099"/>
            <a:ext cx="6096000" cy="954107"/>
          </a:xfrm>
          <a:prstGeom prst="rect">
            <a:avLst/>
          </a:prstGeom>
        </p:spPr>
        <p:txBody>
          <a:bodyPr>
            <a:spAutoFit/>
          </a:bodyPr>
          <a:lstStyle/>
          <a:p>
            <a:r>
              <a:rPr lang="zh-CN" altLang="en-US" sz="2800" dirty="0">
                <a:solidFill>
                  <a:srgbClr val="385723"/>
                </a:solidFill>
                <a:latin typeface="微软雅黑" panose="020B0503020204020204" pitchFamily="34" charset="-122"/>
                <a:ea typeface="微软雅黑" panose="020B0503020204020204" pitchFamily="34" charset="-122"/>
              </a:rPr>
              <a:t>指导老师：</a:t>
            </a:r>
            <a:r>
              <a:rPr lang="en-US" altLang="zh-CN" sz="2800" dirty="0">
                <a:solidFill>
                  <a:srgbClr val="385723"/>
                </a:solidFill>
                <a:latin typeface="微软雅黑" panose="020B0503020204020204" pitchFamily="34" charset="-122"/>
                <a:ea typeface="微软雅黑" panose="020B0503020204020204" pitchFamily="34" charset="-122"/>
              </a:rPr>
              <a:t>XXX</a:t>
            </a:r>
          </a:p>
          <a:p>
            <a:r>
              <a:rPr lang="zh-CN" altLang="en-US" sz="2800" dirty="0">
                <a:solidFill>
                  <a:srgbClr val="385723"/>
                </a:solidFill>
                <a:latin typeface="微软雅黑" panose="020B0503020204020204" pitchFamily="34" charset="-122"/>
                <a:ea typeface="微软雅黑" panose="020B0503020204020204" pitchFamily="34" charset="-122"/>
              </a:rPr>
              <a:t>报告人：</a:t>
            </a:r>
            <a:r>
              <a:rPr lang="en-US" altLang="zh-CN" sz="2800" dirty="0">
                <a:solidFill>
                  <a:srgbClr val="385723"/>
                </a:solidFill>
                <a:latin typeface="微软雅黑" panose="020B0503020204020204" pitchFamily="34" charset="-122"/>
                <a:ea typeface="微软雅黑" panose="020B0503020204020204" pitchFamily="34" charset="-122"/>
              </a:rPr>
              <a:t>XXX</a:t>
            </a:r>
          </a:p>
        </p:txBody>
      </p:sp>
    </p:spTree>
    <p:extLst>
      <p:ext uri="{BB962C8B-B14F-4D97-AF65-F5344CB8AC3E}">
        <p14:creationId xmlns:p14="http://schemas.microsoft.com/office/powerpoint/2010/main" val="25236007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947596" y="5575368"/>
            <a:ext cx="3291840" cy="584775"/>
          </a:xfrm>
          <a:prstGeom prst="rect">
            <a:avLst/>
          </a:prstGeom>
          <a:noFill/>
        </p:spPr>
        <p:txBody>
          <a:bodyPr wrap="square" rtlCol="0">
            <a:spAutoFit/>
          </a:bodyPr>
          <a:lstStyle/>
          <a:p>
            <a:r>
              <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rPr>
              <a:t>丁祥龙</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8001896" y="5575368"/>
            <a:ext cx="3706009" cy="584775"/>
          </a:xfrm>
          <a:prstGeom prst="rect">
            <a:avLst/>
          </a:prstGeom>
          <a:noFill/>
        </p:spPr>
        <p:txBody>
          <a:bodyPr wrap="square" rtlCol="0">
            <a:spAutoFit/>
          </a:bodyPr>
          <a:lstStyle>
            <a:defPPr>
              <a:defRPr lang="zh-CN"/>
            </a:defPPr>
            <a:lvl1pPr>
              <a:defRPr sz="3600"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3200" dirty="0"/>
              <a:t>东北林业大学</a:t>
            </a:r>
          </a:p>
        </p:txBody>
      </p:sp>
      <p:pic>
        <p:nvPicPr>
          <p:cNvPr id="6" name="图片 5" descr="图片包含 黑色, 文字&#10;&#10;描述已自动生成">
            <a:extLst>
              <a:ext uri="{FF2B5EF4-FFF2-40B4-BE49-F238E27FC236}">
                <a16:creationId xmlns:a16="http://schemas.microsoft.com/office/drawing/2014/main" id="{8A07DFA8-F6B0-41B1-8148-A39F2EF89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510370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75ED29-1B02-4665-83CC-B74DBC8DBC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1653" y="3622381"/>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0"/>
            <a:ext cx="12192000" cy="6858000"/>
          </a:xfrm>
          <a:prstGeom prst="rect">
            <a:avLst/>
          </a:prstGeom>
          <a:gradFill>
            <a:gsLst>
              <a:gs pos="0">
                <a:schemeClr val="bg1">
                  <a:lumMod val="75000"/>
                </a:schemeClr>
              </a:gs>
              <a:gs pos="0">
                <a:schemeClr val="bg1">
                  <a:lumMod val="95000"/>
                </a:schemeClr>
              </a:gs>
              <a:gs pos="29000">
                <a:schemeClr val="bg1">
                  <a:lumMod val="9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395709" y="-240138"/>
            <a:ext cx="7072604" cy="7098138"/>
          </a:xfrm>
          <a:prstGeom prst="rect">
            <a:avLst/>
          </a:prstGeom>
          <a:blipFill dpi="0" rotWithShape="1">
            <a:blip r:embed="rId3">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743326" y="2028825"/>
            <a:ext cx="1500187" cy="1569660"/>
          </a:xfrm>
          <a:prstGeom prst="rect">
            <a:avLst/>
          </a:prstGeom>
          <a:noFill/>
        </p:spPr>
        <p:txBody>
          <a:bodyPr wrap="square" rtlCol="0">
            <a:spAutoFit/>
          </a:bodyPr>
          <a:lstStyle/>
          <a:p>
            <a:r>
              <a:rPr lang="zh-CN" altLang="en-US" sz="9600" dirty="0">
                <a:solidFill>
                  <a:srgbClr val="3C7551"/>
                </a:solidFill>
                <a:latin typeface="微软雅黑" panose="020B0503020204020204" pitchFamily="34" charset="-122"/>
                <a:ea typeface="微软雅黑" panose="020B0503020204020204" pitchFamily="34" charset="-122"/>
              </a:rPr>
              <a:t>壹</a:t>
            </a:r>
          </a:p>
        </p:txBody>
      </p:sp>
      <p:cxnSp>
        <p:nvCxnSpPr>
          <p:cNvPr id="26" name="直接连接符 25"/>
          <p:cNvCxnSpPr/>
          <p:nvPr/>
        </p:nvCxnSpPr>
        <p:spPr>
          <a:xfrm flipH="1">
            <a:off x="5585954" y="2484583"/>
            <a:ext cx="14593" cy="742950"/>
          </a:xfrm>
          <a:prstGeom prst="line">
            <a:avLst/>
          </a:prstGeom>
          <a:ln w="63500">
            <a:solidFill>
              <a:srgbClr val="3C755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733410" y="2215956"/>
            <a:ext cx="5492523" cy="707886"/>
          </a:xfrm>
          <a:prstGeom prst="rect">
            <a:avLst/>
          </a:prstGeom>
          <a:noFill/>
        </p:spPr>
        <p:txBody>
          <a:bodyPr wrap="square" rtlCol="0">
            <a:spAutoFit/>
          </a:bodyPr>
          <a:lstStyle/>
          <a:p>
            <a:r>
              <a:rPr lang="zh-CN" altLang="en-US" sz="4000" spc="1000" dirty="0">
                <a:solidFill>
                  <a:schemeClr val="bg1"/>
                </a:solidFill>
                <a:latin typeface="微软雅黑" panose="020B0503020204020204" pitchFamily="34" charset="-122"/>
                <a:ea typeface="微软雅黑" panose="020B0503020204020204" pitchFamily="34" charset="-122"/>
              </a:rPr>
              <a:t>选题背景</a:t>
            </a:r>
          </a:p>
        </p:txBody>
      </p:sp>
      <p:sp>
        <p:nvSpPr>
          <p:cNvPr id="30" name="文本框 29"/>
          <p:cNvSpPr txBox="1"/>
          <p:nvPr/>
        </p:nvSpPr>
        <p:spPr>
          <a:xfrm>
            <a:off x="5724000" y="2977303"/>
            <a:ext cx="5742620" cy="400110"/>
          </a:xfrm>
          <a:prstGeom prst="rect">
            <a:avLst/>
          </a:prstGeom>
          <a:noFill/>
        </p:spPr>
        <p:txBody>
          <a:bodyPr wrap="square" rtlCol="0">
            <a:spAutoFit/>
          </a:bodyPr>
          <a:lstStyle/>
          <a:p>
            <a:r>
              <a:rPr lang="en-US" altLang="zh-CN" sz="2000" spc="600" dirty="0">
                <a:solidFill>
                  <a:schemeClr val="bg1"/>
                </a:solidFill>
                <a:latin typeface="微软雅黑" panose="020B0503020204020204" pitchFamily="34" charset="-122"/>
                <a:ea typeface="微软雅黑" panose="020B0503020204020204" pitchFamily="34" charset="-122"/>
              </a:rPr>
              <a:t>Research Background</a:t>
            </a:r>
            <a:endParaRPr lang="zh-CN" altLang="en-US" sz="2000"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3849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4"/>
                                        </p:tgtEl>
                                        <p:attrNameLst>
                                          <p:attrName>ppt_y</p:attrName>
                                        </p:attrNameLst>
                                      </p:cBhvr>
                                      <p:tavLst>
                                        <p:tav tm="0">
                                          <p:val>
                                            <p:strVal val="#ppt_y"/>
                                          </p:val>
                                        </p:tav>
                                        <p:tav tm="100000">
                                          <p:val>
                                            <p:strVal val="#ppt_y"/>
                                          </p:val>
                                        </p:tav>
                                      </p:tavLst>
                                    </p:anim>
                                    <p:anim calcmode="lin" valueType="num">
                                      <p:cBhvr>
                                        <p:cTn id="1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4"/>
                                        </p:tgtEl>
                                      </p:cBhvr>
                                    </p:animEffect>
                                  </p:childTnLst>
                                </p:cTn>
                              </p:par>
                            </p:childTnLst>
                          </p:cTn>
                        </p:par>
                        <p:par>
                          <p:cTn id="22" fill="hold">
                            <p:stCondLst>
                              <p:cond delay="1500"/>
                            </p:stCondLst>
                            <p:childTnLst>
                              <p:par>
                                <p:cTn id="23" presetID="12" presetClass="entr" presetSubtype="4"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p:tgtEl>
                                          <p:spTgt spid="26"/>
                                        </p:tgtEl>
                                        <p:attrNameLst>
                                          <p:attrName>ppt_y</p:attrName>
                                        </p:attrNameLst>
                                      </p:cBhvr>
                                      <p:tavLst>
                                        <p:tav tm="0">
                                          <p:val>
                                            <p:strVal val="#ppt_y+#ppt_h*1.125000"/>
                                          </p:val>
                                        </p:tav>
                                        <p:tav tm="100000">
                                          <p:val>
                                            <p:strVal val="#ppt_y"/>
                                          </p:val>
                                        </p:tav>
                                      </p:tavLst>
                                    </p:anim>
                                    <p:animEffect transition="in" filter="wipe(up)">
                                      <p:cBhvr>
                                        <p:cTn id="26" dur="500"/>
                                        <p:tgtEl>
                                          <p:spTgt spid="26"/>
                                        </p:tgtEl>
                                      </p:cBhvr>
                                    </p:animEffect>
                                  </p:childTnLst>
                                </p:cTn>
                              </p:par>
                            </p:childTnLst>
                          </p:cTn>
                        </p:par>
                        <p:par>
                          <p:cTn id="27" fill="hold">
                            <p:stCondLst>
                              <p:cond delay="20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9"/>
                                        </p:tgtEl>
                                        <p:attrNameLst>
                                          <p:attrName>ppt_y</p:attrName>
                                        </p:attrNameLst>
                                      </p:cBhvr>
                                      <p:tavLst>
                                        <p:tav tm="0">
                                          <p:val>
                                            <p:strVal val="#ppt_y"/>
                                          </p:val>
                                        </p:tav>
                                        <p:tav tm="100000">
                                          <p:val>
                                            <p:strVal val="#ppt_y"/>
                                          </p:val>
                                        </p:tav>
                                      </p:tavLst>
                                    </p:anim>
                                    <p:anim calcmode="lin" valueType="num">
                                      <p:cBhvr>
                                        <p:cTn id="32"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29"/>
                                        </p:tgtEl>
                                      </p:cBhvr>
                                    </p:animEffect>
                                  </p:childTnLst>
                                </p:cTn>
                              </p:par>
                              <p:par>
                                <p:cTn id="35" presetID="41" presetClass="entr" presetSubtype="0" fill="hold" grpId="0" nodeType="withEffect">
                                  <p:stCondLst>
                                    <p:cond delay="0"/>
                                  </p:stCondLst>
                                  <p:iterate type="lt">
                                    <p:tmPct val="10000"/>
                                  </p:iterate>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30"/>
                                        </p:tgtEl>
                                        <p:attrNameLst>
                                          <p:attrName>ppt_y</p:attrName>
                                        </p:attrNameLst>
                                      </p:cBhvr>
                                      <p:tavLst>
                                        <p:tav tm="0">
                                          <p:val>
                                            <p:strVal val="#ppt_y"/>
                                          </p:val>
                                        </p:tav>
                                        <p:tav tm="100000">
                                          <p:val>
                                            <p:strVal val="#ppt_y"/>
                                          </p:val>
                                        </p:tav>
                                      </p:tavLst>
                                    </p:anim>
                                    <p:anim calcmode="lin" valueType="num">
                                      <p:cBhvr>
                                        <p:cTn id="3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2" grpId="0" animBg="1"/>
      <p:bldP spid="24" grpId="0"/>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00901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850391" y="3904884"/>
            <a:ext cx="1872000" cy="108000"/>
          </a:xfrm>
          <a:prstGeom prst="rect">
            <a:avLst/>
          </a:prstGeom>
          <a:gradFill>
            <a:gsLst>
              <a:gs pos="37600">
                <a:srgbClr val="C7C7C7">
                  <a:alpha val="39000"/>
                </a:srgbClr>
              </a:gs>
              <a:gs pos="0">
                <a:schemeClr val="bg1">
                  <a:lumMod val="95000"/>
                </a:schemeClr>
              </a:gs>
              <a:gs pos="0">
                <a:schemeClr val="bg1">
                  <a:lumMod val="50000"/>
                  <a:alpha val="0"/>
                </a:schemeClr>
              </a:gs>
              <a:gs pos="100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34391" y="3904884"/>
            <a:ext cx="1872000" cy="108000"/>
          </a:xfrm>
          <a:prstGeom prst="rect">
            <a:avLst/>
          </a:prstGeom>
          <a:gradFill>
            <a:gsLst>
              <a:gs pos="37600">
                <a:srgbClr val="C7C7C7">
                  <a:alpha val="39000"/>
                </a:srgbClr>
              </a:gs>
              <a:gs pos="0">
                <a:schemeClr val="bg1">
                  <a:lumMod val="95000"/>
                </a:schemeClr>
              </a:gs>
              <a:gs pos="0">
                <a:schemeClr val="bg1">
                  <a:lumMod val="50000"/>
                  <a:alpha val="0"/>
                </a:schemeClr>
              </a:gs>
              <a:gs pos="100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202391" y="3896703"/>
            <a:ext cx="116181" cy="1161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74787" y="4956594"/>
            <a:ext cx="2745662" cy="1289905"/>
          </a:xfrm>
          <a:prstGeom prst="rect">
            <a:avLst/>
          </a:prstGeom>
        </p:spPr>
        <p:txBody>
          <a:bodyPr wrap="square">
            <a:spAutoFit/>
          </a:bodyPr>
          <a:lstStyle/>
          <a:p>
            <a:pPr algn="ctr">
              <a:lnSpc>
                <a:spcPct val="150000"/>
              </a:lnSpc>
              <a:spcBef>
                <a:spcPct val="20000"/>
              </a:spcBef>
            </a:pPr>
            <a:r>
              <a:rPr lang="zh-CN" altLang="en-US"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单击此处编辑您要的内容单击此处编辑您要的内容单击此处编辑您要的内容</a:t>
            </a:r>
            <a:endParaRPr lang="en-US" altLang="zh-CN" dirty="0">
              <a:solidFill>
                <a:schemeClr val="tx1">
                  <a:lumMod val="75000"/>
                  <a:lumOff val="25000"/>
                </a:schemeClr>
              </a:solidFill>
              <a:latin typeface="微软雅黑" pitchFamily="34" charset="-122"/>
              <a:ea typeface="微软雅黑" pitchFamily="34" charset="-122"/>
              <a:sym typeface="Arial" pitchFamily="34" charset="0"/>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525" y="1527781"/>
            <a:ext cx="2365528" cy="1905248"/>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1627" y="1527781"/>
            <a:ext cx="2365528" cy="1905248"/>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08729" y="1529483"/>
            <a:ext cx="2365528" cy="1895366"/>
          </a:xfrm>
          <a:prstGeom prst="rect">
            <a:avLst/>
          </a:prstGeom>
        </p:spPr>
      </p:pic>
      <p:sp>
        <p:nvSpPr>
          <p:cNvPr id="13" name="椭圆 12"/>
          <p:cNvSpPr/>
          <p:nvPr/>
        </p:nvSpPr>
        <p:spPr>
          <a:xfrm>
            <a:off x="5613444" y="3896703"/>
            <a:ext cx="116181" cy="1161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24496" y="3896703"/>
            <a:ext cx="116181" cy="11618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56794" y="4956594"/>
            <a:ext cx="2745662" cy="1289905"/>
          </a:xfrm>
          <a:prstGeom prst="rect">
            <a:avLst/>
          </a:prstGeom>
        </p:spPr>
        <p:txBody>
          <a:bodyPr wrap="square">
            <a:spAutoFit/>
          </a:bodyPr>
          <a:lstStyle/>
          <a:p>
            <a:pPr algn="ctr">
              <a:lnSpc>
                <a:spcPct val="150000"/>
              </a:lnSpc>
              <a:spcBef>
                <a:spcPct val="20000"/>
              </a:spcBef>
            </a:pPr>
            <a:r>
              <a:rPr lang="zh-CN" altLang="en-US"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单击此处编辑您要的内容单击此处编辑您要的内容单击此处编辑您要的内容</a:t>
            </a:r>
            <a:endParaRPr lang="en-US" altLang="zh-CN" dirty="0">
              <a:solidFill>
                <a:schemeClr val="tx1">
                  <a:lumMod val="75000"/>
                  <a:lumOff val="25000"/>
                </a:schemeClr>
              </a:solidFill>
              <a:latin typeface="微软雅黑" pitchFamily="34" charset="-122"/>
              <a:ea typeface="微软雅黑" pitchFamily="34" charset="-122"/>
              <a:sym typeface="Arial" pitchFamily="34" charset="0"/>
            </a:endParaRPr>
          </a:p>
        </p:txBody>
      </p:sp>
      <p:sp>
        <p:nvSpPr>
          <p:cNvPr id="16" name="矩形 15"/>
          <p:cNvSpPr/>
          <p:nvPr/>
        </p:nvSpPr>
        <p:spPr>
          <a:xfrm>
            <a:off x="7738801" y="4956594"/>
            <a:ext cx="2745662" cy="1289905"/>
          </a:xfrm>
          <a:prstGeom prst="rect">
            <a:avLst/>
          </a:prstGeom>
        </p:spPr>
        <p:txBody>
          <a:bodyPr wrap="square">
            <a:spAutoFit/>
          </a:bodyPr>
          <a:lstStyle/>
          <a:p>
            <a:pPr algn="ctr">
              <a:lnSpc>
                <a:spcPct val="150000"/>
              </a:lnSpc>
              <a:spcBef>
                <a:spcPct val="20000"/>
              </a:spcBef>
            </a:pPr>
            <a:r>
              <a:rPr lang="zh-CN" altLang="en-US"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单击此处编辑您要的内容单击此处编辑您要的内容单击此处编辑您要的内容</a:t>
            </a:r>
            <a:endParaRPr lang="en-US" altLang="zh-CN" dirty="0">
              <a:solidFill>
                <a:schemeClr val="tx1">
                  <a:lumMod val="75000"/>
                  <a:lumOff val="25000"/>
                </a:schemeClr>
              </a:solidFill>
              <a:latin typeface="微软雅黑" pitchFamily="34" charset="-122"/>
              <a:ea typeface="微软雅黑" pitchFamily="34" charset="-122"/>
              <a:sym typeface="Arial" pitchFamily="34" charset="0"/>
            </a:endParaRPr>
          </a:p>
        </p:txBody>
      </p:sp>
      <p:sp>
        <p:nvSpPr>
          <p:cNvPr id="17" name="文本框 16"/>
          <p:cNvSpPr txBox="1"/>
          <p:nvPr/>
        </p:nvSpPr>
        <p:spPr>
          <a:xfrm>
            <a:off x="1598518" y="4223129"/>
            <a:ext cx="1357541" cy="523220"/>
          </a:xfrm>
          <a:prstGeom prst="rect">
            <a:avLst/>
          </a:prstGeom>
          <a:noFill/>
        </p:spPr>
        <p:txBody>
          <a:bodyPr wrap="square" rtlCol="0">
            <a:spAutoFit/>
          </a:bodyPr>
          <a:lstStyle/>
          <a:p>
            <a:pPr algn="ctr"/>
            <a:r>
              <a:rPr lang="en-US" altLang="zh-CN" sz="2800" b="1" spc="600" dirty="0">
                <a:solidFill>
                  <a:srgbClr val="385723"/>
                </a:solidFill>
              </a:rPr>
              <a:t>19XX</a:t>
            </a:r>
            <a:endParaRPr lang="zh-CN" altLang="en-US" sz="2800" b="1" spc="600" dirty="0">
              <a:solidFill>
                <a:srgbClr val="385723"/>
              </a:solidFill>
            </a:endParaRPr>
          </a:p>
        </p:txBody>
      </p:sp>
      <p:sp>
        <p:nvSpPr>
          <p:cNvPr id="18" name="文本框 17"/>
          <p:cNvSpPr txBox="1"/>
          <p:nvPr/>
        </p:nvSpPr>
        <p:spPr>
          <a:xfrm>
            <a:off x="5021808" y="4223129"/>
            <a:ext cx="1357541" cy="523220"/>
          </a:xfrm>
          <a:prstGeom prst="rect">
            <a:avLst/>
          </a:prstGeom>
          <a:noFill/>
        </p:spPr>
        <p:txBody>
          <a:bodyPr wrap="square" rtlCol="0">
            <a:spAutoFit/>
          </a:bodyPr>
          <a:lstStyle/>
          <a:p>
            <a:pPr algn="ctr"/>
            <a:r>
              <a:rPr lang="en-US" altLang="zh-CN" sz="2800" b="1" spc="600" dirty="0">
                <a:solidFill>
                  <a:srgbClr val="385723"/>
                </a:solidFill>
              </a:rPr>
              <a:t>19XX</a:t>
            </a:r>
            <a:endParaRPr lang="zh-CN" altLang="en-US" sz="2800" b="1" spc="600" dirty="0">
              <a:solidFill>
                <a:srgbClr val="385723"/>
              </a:solidFill>
            </a:endParaRPr>
          </a:p>
        </p:txBody>
      </p:sp>
      <p:sp>
        <p:nvSpPr>
          <p:cNvPr id="19" name="文本框 18"/>
          <p:cNvSpPr txBox="1"/>
          <p:nvPr/>
        </p:nvSpPr>
        <p:spPr>
          <a:xfrm>
            <a:off x="8461906" y="4223129"/>
            <a:ext cx="1357541" cy="523220"/>
          </a:xfrm>
          <a:prstGeom prst="rect">
            <a:avLst/>
          </a:prstGeom>
          <a:noFill/>
        </p:spPr>
        <p:txBody>
          <a:bodyPr wrap="square" rtlCol="0">
            <a:spAutoFit/>
          </a:bodyPr>
          <a:lstStyle/>
          <a:p>
            <a:pPr algn="ctr"/>
            <a:r>
              <a:rPr lang="en-US" altLang="zh-CN" sz="2800" b="1" spc="600" dirty="0">
                <a:solidFill>
                  <a:srgbClr val="385723"/>
                </a:solidFill>
              </a:rPr>
              <a:t>19XX</a:t>
            </a:r>
            <a:endParaRPr lang="zh-CN" altLang="en-US" sz="2800" b="1" spc="600" dirty="0">
              <a:solidFill>
                <a:srgbClr val="385723"/>
              </a:solidFill>
            </a:endParaRPr>
          </a:p>
        </p:txBody>
      </p:sp>
      <p:grpSp>
        <p:nvGrpSpPr>
          <p:cNvPr id="21" name="组合 20"/>
          <p:cNvGrpSpPr/>
          <p:nvPr/>
        </p:nvGrpSpPr>
        <p:grpSpPr>
          <a:xfrm>
            <a:off x="-346237" y="161708"/>
            <a:ext cx="4555040" cy="854080"/>
            <a:chOff x="-521415" y="359583"/>
            <a:chExt cx="5513635" cy="1138773"/>
          </a:xfrm>
        </p:grpSpPr>
        <p:grpSp>
          <p:nvGrpSpPr>
            <p:cNvPr id="22" name="组合 21"/>
            <p:cNvGrpSpPr/>
            <p:nvPr/>
          </p:nvGrpSpPr>
          <p:grpSpPr>
            <a:xfrm>
              <a:off x="1077615" y="359583"/>
              <a:ext cx="3914605" cy="1138773"/>
              <a:chOff x="943570" y="1434700"/>
              <a:chExt cx="3914605" cy="1138773"/>
            </a:xfrm>
          </p:grpSpPr>
          <p:sp>
            <p:nvSpPr>
              <p:cNvPr id="25" name="文本框 24"/>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1</a:t>
                </a:r>
                <a:endParaRPr lang="zh-CN" altLang="en-US" sz="3000" dirty="0">
                  <a:solidFill>
                    <a:srgbClr val="385723"/>
                  </a:solidFill>
                </a:endParaRPr>
              </a:p>
            </p:txBody>
          </p:sp>
          <p:sp>
            <p:nvSpPr>
              <p:cNvPr id="26" name="文本框 25"/>
              <p:cNvSpPr txBox="1"/>
              <p:nvPr/>
            </p:nvSpPr>
            <p:spPr>
              <a:xfrm>
                <a:off x="2696170" y="1901747"/>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选题背景</a:t>
                </a:r>
              </a:p>
            </p:txBody>
          </p:sp>
        </p:grpSp>
        <p:sp>
          <p:nvSpPr>
            <p:cNvPr id="23" name="梯形 22"/>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9675227" y="3900793"/>
            <a:ext cx="2628000" cy="108000"/>
          </a:xfrm>
          <a:prstGeom prst="rect">
            <a:avLst/>
          </a:prstGeom>
          <a:gradFill>
            <a:gsLst>
              <a:gs pos="37600">
                <a:srgbClr val="C7C7C7">
                  <a:alpha val="39000"/>
                </a:srgbClr>
              </a:gs>
              <a:gs pos="0">
                <a:schemeClr val="bg1">
                  <a:lumMod val="95000"/>
                </a:schemeClr>
              </a:gs>
              <a:gs pos="0">
                <a:schemeClr val="bg1">
                  <a:lumMod val="50000"/>
                  <a:alpha val="0"/>
                </a:schemeClr>
              </a:gs>
              <a:gs pos="100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030246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3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1050"/>
                            </p:stCondLst>
                            <p:childTnLst>
                              <p:par>
                                <p:cTn id="9" presetID="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41" presetClass="entr" presetSubtype="0" fill="hold" grpId="0" nodeType="withEffect">
                                  <p:stCondLst>
                                    <p:cond delay="0"/>
                                  </p:stCondLst>
                                  <p:iterate type="lt">
                                    <p:tmPct val="10000"/>
                                  </p:iterate>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7"/>
                                        </p:tgtEl>
                                        <p:attrNameLst>
                                          <p:attrName>ppt_y</p:attrName>
                                        </p:attrNameLst>
                                      </p:cBhvr>
                                      <p:tavLst>
                                        <p:tav tm="0">
                                          <p:val>
                                            <p:strVal val="#ppt_y"/>
                                          </p:val>
                                        </p:tav>
                                        <p:tav tm="100000">
                                          <p:val>
                                            <p:strVal val="#ppt_y"/>
                                          </p:val>
                                        </p:tav>
                                      </p:tavLst>
                                    </p:anim>
                                    <p:anim calcmode="lin" valueType="num">
                                      <p:cBhvr>
                                        <p:cTn id="21"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7"/>
                                        </p:tgtEl>
                                      </p:cBhvr>
                                    </p:animEffect>
                                  </p:childTnLst>
                                </p:cTn>
                              </p:par>
                            </p:childTnLst>
                          </p:cTn>
                        </p:par>
                        <p:par>
                          <p:cTn id="24" fill="hold">
                            <p:stCondLst>
                              <p:cond delay="17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2200"/>
                            </p:stCondLst>
                            <p:childTnLst>
                              <p:par>
                                <p:cTn id="29" presetID="10" presetClass="entr" presetSubtype="0" repeatCount="300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50"/>
                                        <p:tgtEl>
                                          <p:spTgt spid="13"/>
                                        </p:tgtEl>
                                      </p:cBhvr>
                                    </p:animEffect>
                                  </p:childTnLst>
                                </p:cTn>
                              </p:par>
                            </p:childTnLst>
                          </p:cTn>
                        </p:par>
                        <p:par>
                          <p:cTn id="32" fill="hold">
                            <p:stCondLst>
                              <p:cond delay="3250"/>
                            </p:stCondLst>
                            <p:childTnLst>
                              <p:par>
                                <p:cTn id="33" presetID="2" presetClass="entr" presetSubtype="4"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0-#ppt_h/2"/>
                                          </p:val>
                                        </p:tav>
                                        <p:tav tm="100000">
                                          <p:val>
                                            <p:strVal val="#ppt_y"/>
                                          </p:val>
                                        </p:tav>
                                      </p:tavLst>
                                    </p:anim>
                                  </p:childTnLst>
                                </p:cTn>
                              </p:par>
                              <p:par>
                                <p:cTn id="41" presetID="41" presetClass="entr" presetSubtype="0" fill="hold" grpId="0" nodeType="withEffect">
                                  <p:stCondLst>
                                    <p:cond delay="0"/>
                                  </p:stCondLst>
                                  <p:iterate type="lt">
                                    <p:tmPct val="10000"/>
                                  </p:iterate>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8"/>
                                        </p:tgtEl>
                                        <p:attrNameLst>
                                          <p:attrName>ppt_y</p:attrName>
                                        </p:attrNameLst>
                                      </p:cBhvr>
                                      <p:tavLst>
                                        <p:tav tm="0">
                                          <p:val>
                                            <p:strVal val="#ppt_y"/>
                                          </p:val>
                                        </p:tav>
                                        <p:tav tm="100000">
                                          <p:val>
                                            <p:strVal val="#ppt_y"/>
                                          </p:val>
                                        </p:tav>
                                      </p:tavLst>
                                    </p:anim>
                                    <p:anim calcmode="lin" valueType="num">
                                      <p:cBhvr>
                                        <p:cTn id="45"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8"/>
                                        </p:tgtEl>
                                      </p:cBhvr>
                                    </p:animEffect>
                                  </p:childTnLst>
                                </p:cTn>
                              </p:par>
                            </p:childTnLst>
                          </p:cTn>
                        </p:par>
                        <p:par>
                          <p:cTn id="48" fill="hold">
                            <p:stCondLst>
                              <p:cond delay="3900"/>
                            </p:stCondLst>
                            <p:childTnLst>
                              <p:par>
                                <p:cTn id="49" presetID="22" presetClass="entr" presetSubtype="8"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par>
                          <p:cTn id="52" fill="hold">
                            <p:stCondLst>
                              <p:cond delay="4400"/>
                            </p:stCondLst>
                            <p:childTnLst>
                              <p:par>
                                <p:cTn id="53" presetID="10" presetClass="entr" presetSubtype="0" repeatCount="300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350"/>
                                        <p:tgtEl>
                                          <p:spTgt spid="14"/>
                                        </p:tgtEl>
                                      </p:cBhvr>
                                    </p:animEffect>
                                  </p:childTnLst>
                                </p:cTn>
                              </p:par>
                            </p:childTnLst>
                          </p:cTn>
                        </p:par>
                        <p:par>
                          <p:cTn id="56" fill="hold">
                            <p:stCondLst>
                              <p:cond delay="5450"/>
                            </p:stCondLst>
                            <p:childTnLst>
                              <p:par>
                                <p:cTn id="57" presetID="2" presetClass="entr" presetSubtype="4"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0-#ppt_h/2"/>
                                          </p:val>
                                        </p:tav>
                                        <p:tav tm="100000">
                                          <p:val>
                                            <p:strVal val="#ppt_y"/>
                                          </p:val>
                                        </p:tav>
                                      </p:tavLst>
                                    </p:anim>
                                  </p:childTnLst>
                                </p:cTn>
                              </p:par>
                              <p:par>
                                <p:cTn id="65" presetID="41" presetClass="entr" presetSubtype="0" fill="hold" grpId="0" nodeType="withEffect">
                                  <p:stCondLst>
                                    <p:cond delay="0"/>
                                  </p:stCondLst>
                                  <p:iterate type="lt">
                                    <p:tmPct val="10000"/>
                                  </p:iterate>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19"/>
                                        </p:tgtEl>
                                        <p:attrNameLst>
                                          <p:attrName>ppt_y</p:attrName>
                                        </p:attrNameLst>
                                      </p:cBhvr>
                                      <p:tavLst>
                                        <p:tav tm="0">
                                          <p:val>
                                            <p:strVal val="#ppt_y"/>
                                          </p:val>
                                        </p:tav>
                                        <p:tav tm="100000">
                                          <p:val>
                                            <p:strVal val="#ppt_y"/>
                                          </p:val>
                                        </p:tav>
                                      </p:tavLst>
                                    </p:anim>
                                    <p:anim calcmode="lin" valueType="num">
                                      <p:cBhvr>
                                        <p:cTn id="6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13" grpId="0" animBg="1"/>
      <p:bldP spid="14" grpId="0" animBg="1"/>
      <p:bldP spid="15" grpId="0"/>
      <p:bldP spid="16" grpId="0"/>
      <p:bldP spid="17" grpId="0"/>
      <p:bldP spid="18" grpId="0"/>
      <p:bldP spid="19" grpId="0"/>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00901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左大括号 4"/>
          <p:cNvSpPr/>
          <p:nvPr/>
        </p:nvSpPr>
        <p:spPr>
          <a:xfrm>
            <a:off x="342900" y="1485901"/>
            <a:ext cx="1446213" cy="4386442"/>
          </a:xfrm>
          <a:prstGeom prst="leftBrace">
            <a:avLst>
              <a:gd name="adj1" fmla="val 35360"/>
              <a:gd name="adj2" fmla="val 56221"/>
            </a:avLst>
          </a:prstGeom>
          <a:ln w="10922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p:cNvSpPr/>
          <p:nvPr/>
        </p:nvSpPr>
        <p:spPr>
          <a:xfrm>
            <a:off x="1908440" y="1224290"/>
            <a:ext cx="2140330" cy="523220"/>
          </a:xfrm>
          <a:prstGeom prst="rect">
            <a:avLst/>
          </a:prstGeom>
        </p:spPr>
        <p:txBody>
          <a:bodyPr wrap="none">
            <a:spAutoFit/>
          </a:bodyPr>
          <a:lstStyle/>
          <a:p>
            <a:pPr marL="514350" indent="-514350">
              <a:buFont typeface="+mj-ea"/>
              <a:buAutoNum type="circleNumDbPlain"/>
            </a:pPr>
            <a:r>
              <a:rPr lang="zh-CN" altLang="en-US" sz="2800" dirty="0"/>
              <a:t>研究现状</a:t>
            </a:r>
          </a:p>
        </p:txBody>
      </p:sp>
      <p:sp>
        <p:nvSpPr>
          <p:cNvPr id="7" name="矩形 6"/>
          <p:cNvSpPr/>
          <p:nvPr/>
        </p:nvSpPr>
        <p:spPr>
          <a:xfrm>
            <a:off x="1908440" y="5706742"/>
            <a:ext cx="2140330" cy="523220"/>
          </a:xfrm>
          <a:prstGeom prst="rect">
            <a:avLst/>
          </a:prstGeom>
        </p:spPr>
        <p:txBody>
          <a:bodyPr wrap="none">
            <a:spAutoFit/>
          </a:bodyPr>
          <a:lstStyle/>
          <a:p>
            <a:pPr marL="514350" indent="-514350">
              <a:buFont typeface="+mj-ea"/>
              <a:buAutoNum type="circleNumDbPlain" startAt="3"/>
            </a:pPr>
            <a:r>
              <a:rPr lang="zh-CN" altLang="en-US" sz="2800" dirty="0"/>
              <a:t>研究前景</a:t>
            </a:r>
          </a:p>
        </p:txBody>
      </p:sp>
      <p:sp>
        <p:nvSpPr>
          <p:cNvPr id="9" name="文本框 8"/>
          <p:cNvSpPr txBox="1"/>
          <p:nvPr/>
        </p:nvSpPr>
        <p:spPr>
          <a:xfrm>
            <a:off x="4894343" y="712048"/>
            <a:ext cx="6213909" cy="1428853"/>
          </a:xfrm>
          <a:prstGeom prst="rect">
            <a:avLst/>
          </a:prstGeom>
          <a:noFill/>
        </p:spPr>
        <p:txBody>
          <a:bodyPr wrap="square" rtlCol="0">
            <a:spAutoFit/>
          </a:bodyPr>
          <a:lstStyle/>
          <a:p>
            <a:pPr marL="342900" indent="-342900">
              <a:lnSpc>
                <a:spcPct val="150000"/>
              </a:lnSpc>
              <a:buFont typeface="+mj-ea"/>
              <a:buAutoNum type="circleNumDbPlain"/>
            </a:pPr>
            <a:r>
              <a:rPr lang="zh-CN" altLang="en-US" sz="2000"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a:t>
            </a:r>
            <a:endParaRPr lang="en-US" altLang="zh-CN" sz="2000" dirty="0">
              <a:solidFill>
                <a:schemeClr val="tx1">
                  <a:lumMod val="75000"/>
                  <a:lumOff val="25000"/>
                </a:schemeClr>
              </a:solidFill>
              <a:latin typeface="微软雅黑" pitchFamily="34" charset="-122"/>
              <a:ea typeface="微软雅黑" pitchFamily="34" charset="-122"/>
              <a:sym typeface="Arial" pitchFamily="34" charset="0"/>
            </a:endParaRPr>
          </a:p>
          <a:p>
            <a:pPr marL="342900" indent="-342900">
              <a:lnSpc>
                <a:spcPct val="150000"/>
              </a:lnSpc>
              <a:buFont typeface="+mj-ea"/>
              <a:buAutoNum type="circleNumDbPlain"/>
            </a:pPr>
            <a:r>
              <a:rPr lang="zh-CN" altLang="en-US" sz="2000"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a:t>
            </a:r>
            <a:endParaRPr lang="en-US" altLang="zh-CN" sz="2000" dirty="0">
              <a:solidFill>
                <a:schemeClr val="tx1">
                  <a:lumMod val="75000"/>
                  <a:lumOff val="25000"/>
                </a:schemeClr>
              </a:solidFill>
              <a:latin typeface="微软雅黑" pitchFamily="34" charset="-122"/>
              <a:ea typeface="微软雅黑" pitchFamily="34" charset="-122"/>
              <a:sym typeface="Arial" pitchFamily="34" charset="0"/>
            </a:endParaRPr>
          </a:p>
          <a:p>
            <a:pPr marL="342900" indent="-342900">
              <a:lnSpc>
                <a:spcPct val="150000"/>
              </a:lnSpc>
              <a:buFont typeface="+mj-ea"/>
              <a:buAutoNum type="circleNumDbPlain"/>
            </a:pPr>
            <a:r>
              <a:rPr lang="zh-CN" altLang="en-US" sz="2000"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a:t>
            </a:r>
            <a:endParaRPr lang="zh-CN" altLang="en-US" sz="2000" dirty="0"/>
          </a:p>
        </p:txBody>
      </p:sp>
      <p:sp>
        <p:nvSpPr>
          <p:cNvPr id="14" name="矩形 13"/>
          <p:cNvSpPr/>
          <p:nvPr/>
        </p:nvSpPr>
        <p:spPr>
          <a:xfrm>
            <a:off x="1908440" y="3465516"/>
            <a:ext cx="2140330" cy="523220"/>
          </a:xfrm>
          <a:prstGeom prst="rect">
            <a:avLst/>
          </a:prstGeom>
        </p:spPr>
        <p:txBody>
          <a:bodyPr wrap="none">
            <a:spAutoFit/>
          </a:bodyPr>
          <a:lstStyle/>
          <a:p>
            <a:pPr marL="514350" indent="-514350">
              <a:buFont typeface="+mj-ea"/>
              <a:buAutoNum type="circleNumDbPlain" startAt="2"/>
            </a:pPr>
            <a:r>
              <a:rPr lang="zh-CN" altLang="en-US" sz="2800" dirty="0"/>
              <a:t>存在问题</a:t>
            </a:r>
          </a:p>
        </p:txBody>
      </p:sp>
      <p:grpSp>
        <p:nvGrpSpPr>
          <p:cNvPr id="15" name="组合 14"/>
          <p:cNvGrpSpPr/>
          <p:nvPr/>
        </p:nvGrpSpPr>
        <p:grpSpPr>
          <a:xfrm>
            <a:off x="-346237" y="161708"/>
            <a:ext cx="4555040" cy="854080"/>
            <a:chOff x="-521415" y="359583"/>
            <a:chExt cx="5513635" cy="1138773"/>
          </a:xfrm>
        </p:grpSpPr>
        <p:grpSp>
          <p:nvGrpSpPr>
            <p:cNvPr id="16" name="组合 15"/>
            <p:cNvGrpSpPr/>
            <p:nvPr/>
          </p:nvGrpSpPr>
          <p:grpSpPr>
            <a:xfrm>
              <a:off x="1077615" y="359583"/>
              <a:ext cx="3914605" cy="1138773"/>
              <a:chOff x="943570" y="1434700"/>
              <a:chExt cx="3914605" cy="1138773"/>
            </a:xfrm>
          </p:grpSpPr>
          <p:sp>
            <p:nvSpPr>
              <p:cNvPr id="19" name="文本框 18"/>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1</a:t>
                </a:r>
                <a:endParaRPr lang="zh-CN" altLang="en-US" sz="3000" dirty="0">
                  <a:solidFill>
                    <a:srgbClr val="385723"/>
                  </a:solidFill>
                </a:endParaRPr>
              </a:p>
            </p:txBody>
          </p:sp>
          <p:sp>
            <p:nvSpPr>
              <p:cNvPr id="20" name="文本框 19"/>
              <p:cNvSpPr txBox="1"/>
              <p:nvPr/>
            </p:nvSpPr>
            <p:spPr>
              <a:xfrm>
                <a:off x="2696170" y="1901747"/>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选题背景</a:t>
                </a:r>
              </a:p>
            </p:txBody>
          </p:sp>
        </p:grpSp>
        <p:sp>
          <p:nvSpPr>
            <p:cNvPr id="17" name="梯形 16"/>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左大括号 20"/>
          <p:cNvSpPr/>
          <p:nvPr/>
        </p:nvSpPr>
        <p:spPr>
          <a:xfrm>
            <a:off x="4555040" y="912103"/>
            <a:ext cx="339304" cy="1162051"/>
          </a:xfrm>
          <a:prstGeom prst="leftBrace">
            <a:avLst>
              <a:gd name="adj1" fmla="val 35360"/>
              <a:gd name="adj2" fmla="val 49272"/>
            </a:avLst>
          </a:prstGeom>
          <a:ln w="10922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左大括号 21"/>
          <p:cNvSpPr/>
          <p:nvPr/>
        </p:nvSpPr>
        <p:spPr>
          <a:xfrm>
            <a:off x="4555040" y="3138487"/>
            <a:ext cx="339304" cy="1162051"/>
          </a:xfrm>
          <a:prstGeom prst="leftBrace">
            <a:avLst>
              <a:gd name="adj1" fmla="val 35360"/>
              <a:gd name="adj2" fmla="val 49272"/>
            </a:avLst>
          </a:prstGeom>
          <a:ln w="10922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左大括号 22"/>
          <p:cNvSpPr/>
          <p:nvPr/>
        </p:nvSpPr>
        <p:spPr>
          <a:xfrm>
            <a:off x="4555040" y="5364871"/>
            <a:ext cx="339304" cy="1162051"/>
          </a:xfrm>
          <a:prstGeom prst="leftBrace">
            <a:avLst>
              <a:gd name="adj1" fmla="val 35360"/>
              <a:gd name="adj2" fmla="val 49272"/>
            </a:avLst>
          </a:prstGeom>
          <a:ln w="10922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p:cNvSpPr txBox="1"/>
          <p:nvPr/>
        </p:nvSpPr>
        <p:spPr>
          <a:xfrm>
            <a:off x="4894343" y="2943369"/>
            <a:ext cx="6213909" cy="1428853"/>
          </a:xfrm>
          <a:prstGeom prst="rect">
            <a:avLst/>
          </a:prstGeom>
          <a:noFill/>
        </p:spPr>
        <p:txBody>
          <a:bodyPr wrap="square" rtlCol="0">
            <a:spAutoFit/>
          </a:bodyPr>
          <a:lstStyle/>
          <a:p>
            <a:pPr marL="342900" indent="-342900">
              <a:lnSpc>
                <a:spcPct val="150000"/>
              </a:lnSpc>
              <a:buFont typeface="+mj-ea"/>
              <a:buAutoNum type="circleNumDbPlain"/>
            </a:pPr>
            <a:r>
              <a:rPr lang="zh-CN" altLang="en-US" sz="2000"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a:t>
            </a:r>
            <a:endParaRPr lang="en-US" altLang="zh-CN" sz="2000" dirty="0">
              <a:solidFill>
                <a:schemeClr val="tx1">
                  <a:lumMod val="75000"/>
                  <a:lumOff val="25000"/>
                </a:schemeClr>
              </a:solidFill>
              <a:latin typeface="微软雅黑" pitchFamily="34" charset="-122"/>
              <a:ea typeface="微软雅黑" pitchFamily="34" charset="-122"/>
              <a:sym typeface="Arial" pitchFamily="34" charset="0"/>
            </a:endParaRPr>
          </a:p>
          <a:p>
            <a:pPr marL="342900" indent="-342900">
              <a:lnSpc>
                <a:spcPct val="150000"/>
              </a:lnSpc>
              <a:buFont typeface="+mj-ea"/>
              <a:buAutoNum type="circleNumDbPlain"/>
            </a:pPr>
            <a:r>
              <a:rPr lang="zh-CN" altLang="en-US" sz="2000"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a:t>
            </a:r>
            <a:endParaRPr lang="en-US" altLang="zh-CN" sz="2000" dirty="0">
              <a:solidFill>
                <a:schemeClr val="tx1">
                  <a:lumMod val="75000"/>
                  <a:lumOff val="25000"/>
                </a:schemeClr>
              </a:solidFill>
              <a:latin typeface="微软雅黑" pitchFamily="34" charset="-122"/>
              <a:ea typeface="微软雅黑" pitchFamily="34" charset="-122"/>
              <a:sym typeface="Arial" pitchFamily="34" charset="0"/>
            </a:endParaRPr>
          </a:p>
          <a:p>
            <a:pPr marL="342900" indent="-342900">
              <a:lnSpc>
                <a:spcPct val="150000"/>
              </a:lnSpc>
              <a:buFont typeface="+mj-ea"/>
              <a:buAutoNum type="circleNumDbPlain"/>
            </a:pPr>
            <a:r>
              <a:rPr lang="zh-CN" altLang="en-US" sz="2000"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a:t>
            </a:r>
            <a:endParaRPr lang="zh-CN" altLang="en-US" sz="2000" dirty="0"/>
          </a:p>
        </p:txBody>
      </p:sp>
      <p:sp>
        <p:nvSpPr>
          <p:cNvPr id="26" name="文本框 25"/>
          <p:cNvSpPr txBox="1"/>
          <p:nvPr/>
        </p:nvSpPr>
        <p:spPr>
          <a:xfrm>
            <a:off x="4894343" y="5174690"/>
            <a:ext cx="6213909" cy="1428853"/>
          </a:xfrm>
          <a:prstGeom prst="rect">
            <a:avLst/>
          </a:prstGeom>
          <a:noFill/>
        </p:spPr>
        <p:txBody>
          <a:bodyPr wrap="square" rtlCol="0">
            <a:spAutoFit/>
          </a:bodyPr>
          <a:lstStyle/>
          <a:p>
            <a:pPr marL="342900" indent="-342900">
              <a:lnSpc>
                <a:spcPct val="150000"/>
              </a:lnSpc>
              <a:buFont typeface="+mj-ea"/>
              <a:buAutoNum type="circleNumDbPlain"/>
            </a:pPr>
            <a:r>
              <a:rPr lang="zh-CN" altLang="en-US" sz="2000"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a:t>
            </a:r>
            <a:endParaRPr lang="en-US" altLang="zh-CN" sz="2000" dirty="0">
              <a:solidFill>
                <a:schemeClr val="tx1">
                  <a:lumMod val="75000"/>
                  <a:lumOff val="25000"/>
                </a:schemeClr>
              </a:solidFill>
              <a:latin typeface="微软雅黑" pitchFamily="34" charset="-122"/>
              <a:ea typeface="微软雅黑" pitchFamily="34" charset="-122"/>
              <a:sym typeface="Arial" pitchFamily="34" charset="0"/>
            </a:endParaRPr>
          </a:p>
          <a:p>
            <a:pPr marL="342900" indent="-342900">
              <a:lnSpc>
                <a:spcPct val="150000"/>
              </a:lnSpc>
              <a:buFont typeface="+mj-ea"/>
              <a:buAutoNum type="circleNumDbPlain"/>
            </a:pPr>
            <a:r>
              <a:rPr lang="zh-CN" altLang="en-US" sz="2000"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a:t>
            </a:r>
            <a:endParaRPr lang="en-US" altLang="zh-CN" sz="2000" dirty="0">
              <a:solidFill>
                <a:schemeClr val="tx1">
                  <a:lumMod val="75000"/>
                  <a:lumOff val="25000"/>
                </a:schemeClr>
              </a:solidFill>
              <a:latin typeface="微软雅黑" pitchFamily="34" charset="-122"/>
              <a:ea typeface="微软雅黑" pitchFamily="34" charset="-122"/>
              <a:sym typeface="Arial" pitchFamily="34" charset="0"/>
            </a:endParaRPr>
          </a:p>
          <a:p>
            <a:pPr marL="342900" indent="-342900">
              <a:lnSpc>
                <a:spcPct val="150000"/>
              </a:lnSpc>
              <a:buFont typeface="+mj-ea"/>
              <a:buAutoNum type="circleNumDbPlain"/>
            </a:pPr>
            <a:r>
              <a:rPr lang="zh-CN" altLang="en-US" sz="2000" dirty="0">
                <a:solidFill>
                  <a:schemeClr val="tx1">
                    <a:lumMod val="75000"/>
                    <a:lumOff val="25000"/>
                  </a:schemeClr>
                </a:solidFill>
                <a:latin typeface="微软雅黑" pitchFamily="34" charset="-122"/>
                <a:ea typeface="微软雅黑" pitchFamily="34" charset="-122"/>
                <a:sym typeface="Arial" pitchFamily="34" charset="0"/>
              </a:rPr>
              <a:t>单击此处编辑您要的内容单击此处编辑您要的内容</a:t>
            </a:r>
            <a:endParaRPr lang="zh-CN" altLang="en-US" sz="2000" dirty="0"/>
          </a:p>
        </p:txBody>
      </p:sp>
    </p:spTree>
    <p:extLst>
      <p:ext uri="{BB962C8B-B14F-4D97-AF65-F5344CB8AC3E}">
        <p14:creationId xmlns:p14="http://schemas.microsoft.com/office/powerpoint/2010/main" val="37945609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10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1000"/>
                                        <p:tgtEl>
                                          <p:spTgt spid="2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p:bldP spid="14" grpId="0"/>
      <p:bldP spid="21" grpId="0" animBg="1"/>
      <p:bldP spid="22" grpId="0" animBg="1"/>
      <p:bldP spid="23" grpId="0" animBg="1"/>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0"/>
            <a:ext cx="12192000" cy="6858000"/>
          </a:xfrm>
          <a:prstGeom prst="rect">
            <a:avLst/>
          </a:prstGeom>
          <a:gradFill>
            <a:gsLst>
              <a:gs pos="0">
                <a:schemeClr val="bg1">
                  <a:lumMod val="75000"/>
                </a:schemeClr>
              </a:gs>
              <a:gs pos="0">
                <a:schemeClr val="bg1">
                  <a:lumMod val="95000"/>
                </a:schemeClr>
              </a:gs>
              <a:gs pos="29000">
                <a:schemeClr val="bg1">
                  <a:lumMod val="9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395709" y="-240138"/>
            <a:ext cx="7072604" cy="7098138"/>
          </a:xfrm>
          <a:prstGeom prst="rect">
            <a:avLst/>
          </a:prstGeom>
          <a:blipFill dpi="0" rotWithShape="1">
            <a:blip r:embed="rId4">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743326" y="2028825"/>
            <a:ext cx="1500187" cy="1569660"/>
          </a:xfrm>
          <a:prstGeom prst="rect">
            <a:avLst/>
          </a:prstGeom>
          <a:noFill/>
        </p:spPr>
        <p:txBody>
          <a:bodyPr wrap="square" rtlCol="0">
            <a:spAutoFit/>
          </a:bodyPr>
          <a:lstStyle/>
          <a:p>
            <a:r>
              <a:rPr lang="zh-CN" altLang="en-US" sz="9600" dirty="0">
                <a:solidFill>
                  <a:srgbClr val="3C7551"/>
                </a:solidFill>
                <a:latin typeface="微软雅黑" panose="020B0503020204020204" pitchFamily="34" charset="-122"/>
                <a:ea typeface="微软雅黑" panose="020B0503020204020204" pitchFamily="34" charset="-122"/>
              </a:rPr>
              <a:t>贰</a:t>
            </a:r>
          </a:p>
        </p:txBody>
      </p:sp>
      <p:cxnSp>
        <p:nvCxnSpPr>
          <p:cNvPr id="26" name="直接连接符 25"/>
          <p:cNvCxnSpPr/>
          <p:nvPr/>
        </p:nvCxnSpPr>
        <p:spPr>
          <a:xfrm flipH="1">
            <a:off x="5585954" y="2484583"/>
            <a:ext cx="14593" cy="742950"/>
          </a:xfrm>
          <a:prstGeom prst="line">
            <a:avLst/>
          </a:prstGeom>
          <a:ln w="63500">
            <a:solidFill>
              <a:srgbClr val="3C755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733410" y="2215956"/>
            <a:ext cx="5492523" cy="707886"/>
          </a:xfrm>
          <a:prstGeom prst="rect">
            <a:avLst/>
          </a:prstGeom>
          <a:noFill/>
        </p:spPr>
        <p:txBody>
          <a:bodyPr wrap="square" rtlCol="0">
            <a:spAutoFit/>
          </a:bodyPr>
          <a:lstStyle/>
          <a:p>
            <a:r>
              <a:rPr lang="zh-CN" altLang="en-US" sz="4000" spc="1000" dirty="0">
                <a:solidFill>
                  <a:schemeClr val="bg1"/>
                </a:solidFill>
                <a:latin typeface="微软雅黑" panose="020B0503020204020204" pitchFamily="34" charset="-122"/>
                <a:ea typeface="微软雅黑" panose="020B0503020204020204" pitchFamily="34" charset="-122"/>
              </a:rPr>
              <a:t>论文结构</a:t>
            </a:r>
          </a:p>
        </p:txBody>
      </p:sp>
      <p:sp>
        <p:nvSpPr>
          <p:cNvPr id="30" name="文本框 29"/>
          <p:cNvSpPr txBox="1"/>
          <p:nvPr/>
        </p:nvSpPr>
        <p:spPr>
          <a:xfrm>
            <a:off x="5724000" y="2977303"/>
            <a:ext cx="5742620" cy="400110"/>
          </a:xfrm>
          <a:prstGeom prst="rect">
            <a:avLst/>
          </a:prstGeom>
          <a:noFill/>
        </p:spPr>
        <p:txBody>
          <a:bodyPr wrap="square" rtlCol="0">
            <a:spAutoFit/>
          </a:bodyPr>
          <a:lstStyle/>
          <a:p>
            <a:r>
              <a:rPr lang="en-US" altLang="zh-CN" sz="2000" spc="600" dirty="0">
                <a:solidFill>
                  <a:schemeClr val="bg1"/>
                </a:solidFill>
                <a:latin typeface="微软雅黑" panose="020B0503020204020204" pitchFamily="34" charset="-122"/>
                <a:ea typeface="微软雅黑" panose="020B0503020204020204" pitchFamily="34" charset="-122"/>
              </a:rPr>
              <a:t>structure of essays</a:t>
            </a:r>
            <a:endParaRPr lang="zh-CN" altLang="en-US" sz="2000"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7659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4"/>
                                        </p:tgtEl>
                                        <p:attrNameLst>
                                          <p:attrName>ppt_y</p:attrName>
                                        </p:attrNameLst>
                                      </p:cBhvr>
                                      <p:tavLst>
                                        <p:tav tm="0">
                                          <p:val>
                                            <p:strVal val="#ppt_y"/>
                                          </p:val>
                                        </p:tav>
                                        <p:tav tm="100000">
                                          <p:val>
                                            <p:strVal val="#ppt_y"/>
                                          </p:val>
                                        </p:tav>
                                      </p:tavLst>
                                    </p:anim>
                                    <p:anim calcmode="lin" valueType="num">
                                      <p:cBhvr>
                                        <p:cTn id="1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4"/>
                                        </p:tgtEl>
                                      </p:cBhvr>
                                    </p:animEffect>
                                  </p:childTnLst>
                                </p:cTn>
                              </p:par>
                            </p:childTnLst>
                          </p:cTn>
                        </p:par>
                        <p:par>
                          <p:cTn id="22" fill="hold">
                            <p:stCondLst>
                              <p:cond delay="1500"/>
                            </p:stCondLst>
                            <p:childTnLst>
                              <p:par>
                                <p:cTn id="23" presetID="12" presetClass="entr" presetSubtype="4"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p:tgtEl>
                                          <p:spTgt spid="26"/>
                                        </p:tgtEl>
                                        <p:attrNameLst>
                                          <p:attrName>ppt_y</p:attrName>
                                        </p:attrNameLst>
                                      </p:cBhvr>
                                      <p:tavLst>
                                        <p:tav tm="0">
                                          <p:val>
                                            <p:strVal val="#ppt_y+#ppt_h*1.125000"/>
                                          </p:val>
                                        </p:tav>
                                        <p:tav tm="100000">
                                          <p:val>
                                            <p:strVal val="#ppt_y"/>
                                          </p:val>
                                        </p:tav>
                                      </p:tavLst>
                                    </p:anim>
                                    <p:animEffect transition="in" filter="wipe(up)">
                                      <p:cBhvr>
                                        <p:cTn id="26" dur="500"/>
                                        <p:tgtEl>
                                          <p:spTgt spid="26"/>
                                        </p:tgtEl>
                                      </p:cBhvr>
                                    </p:animEffect>
                                  </p:childTnLst>
                                </p:cTn>
                              </p:par>
                            </p:childTnLst>
                          </p:cTn>
                        </p:par>
                        <p:par>
                          <p:cTn id="27" fill="hold">
                            <p:stCondLst>
                              <p:cond delay="20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9"/>
                                        </p:tgtEl>
                                        <p:attrNameLst>
                                          <p:attrName>ppt_y</p:attrName>
                                        </p:attrNameLst>
                                      </p:cBhvr>
                                      <p:tavLst>
                                        <p:tav tm="0">
                                          <p:val>
                                            <p:strVal val="#ppt_y"/>
                                          </p:val>
                                        </p:tav>
                                        <p:tav tm="100000">
                                          <p:val>
                                            <p:strVal val="#ppt_y"/>
                                          </p:val>
                                        </p:tav>
                                      </p:tavLst>
                                    </p:anim>
                                    <p:anim calcmode="lin" valueType="num">
                                      <p:cBhvr>
                                        <p:cTn id="32"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29"/>
                                        </p:tgtEl>
                                      </p:cBhvr>
                                    </p:animEffect>
                                  </p:childTnLst>
                                </p:cTn>
                              </p:par>
                              <p:par>
                                <p:cTn id="35" presetID="41" presetClass="entr" presetSubtype="0" fill="hold" grpId="0" nodeType="withEffect">
                                  <p:stCondLst>
                                    <p:cond delay="0"/>
                                  </p:stCondLst>
                                  <p:iterate type="lt">
                                    <p:tmPct val="10000"/>
                                  </p:iterate>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30"/>
                                        </p:tgtEl>
                                        <p:attrNameLst>
                                          <p:attrName>ppt_y</p:attrName>
                                        </p:attrNameLst>
                                      </p:cBhvr>
                                      <p:tavLst>
                                        <p:tav tm="0">
                                          <p:val>
                                            <p:strVal val="#ppt_y"/>
                                          </p:val>
                                        </p:tav>
                                        <p:tav tm="100000">
                                          <p:val>
                                            <p:strVal val="#ppt_y"/>
                                          </p:val>
                                        </p:tav>
                                      </p:tavLst>
                                    </p:anim>
                                    <p:anim calcmode="lin" valueType="num">
                                      <p:cBhvr>
                                        <p:cTn id="3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2" grpId="0" animBg="1"/>
      <p:bldP spid="24"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C5845C24-D4CE-4D27-AD45-F6919EFC8BAE}"/>
              </a:ext>
            </a:extLst>
          </p:cNvPr>
          <p:cNvSpPr/>
          <p:nvPr/>
        </p:nvSpPr>
        <p:spPr>
          <a:xfrm>
            <a:off x="1415431" y="2484334"/>
            <a:ext cx="9486900" cy="4162425"/>
          </a:xfrm>
          <a:prstGeom prst="roundRect">
            <a:avLst>
              <a:gd name="adj" fmla="val 0"/>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 name="圆角矩形 6">
            <a:extLst>
              <a:ext uri="{FF2B5EF4-FFF2-40B4-BE49-F238E27FC236}">
                <a16:creationId xmlns:a16="http://schemas.microsoft.com/office/drawing/2014/main" id="{865717E7-BE9D-4F83-BDFB-4E528EB2474E}"/>
              </a:ext>
            </a:extLst>
          </p:cNvPr>
          <p:cNvSpPr/>
          <p:nvPr/>
        </p:nvSpPr>
        <p:spPr>
          <a:xfrm>
            <a:off x="1148077" y="2203068"/>
            <a:ext cx="9486900" cy="4162425"/>
          </a:xfrm>
          <a:prstGeom prst="roundRect">
            <a:avLst>
              <a:gd name="adj" fmla="val 0"/>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3" name="文本框 14"/>
          <p:cNvSpPr txBox="1">
            <a:spLocks noChangeArrowheads="1"/>
          </p:cNvSpPr>
          <p:nvPr/>
        </p:nvSpPr>
        <p:spPr bwMode="auto">
          <a:xfrm>
            <a:off x="1579877" y="5533285"/>
            <a:ext cx="1980029" cy="523220"/>
          </a:xfrm>
          <a:prstGeom prst="rect">
            <a:avLst/>
          </a:prstGeom>
          <a:noFill/>
          <a:ln>
            <a:noFill/>
          </a:ln>
          <a:effectLst>
            <a:outerShdw blurRad="88900" dist="190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dirty="0">
                <a:solidFill>
                  <a:schemeClr val="accent6">
                    <a:lumMod val="50000"/>
                  </a:schemeClr>
                </a:solidFill>
                <a:latin typeface="新宋体" panose="02010609030101010101" pitchFamily="49" charset="-122"/>
              </a:rPr>
              <a:t>罗列关键词</a:t>
            </a:r>
          </a:p>
        </p:txBody>
      </p:sp>
      <p:sp>
        <p:nvSpPr>
          <p:cNvPr id="14" name="文本框 15"/>
          <p:cNvSpPr txBox="1">
            <a:spLocks noChangeArrowheads="1"/>
          </p:cNvSpPr>
          <p:nvPr/>
        </p:nvSpPr>
        <p:spPr bwMode="auto">
          <a:xfrm>
            <a:off x="3749989" y="5533285"/>
            <a:ext cx="1980029" cy="523220"/>
          </a:xfrm>
          <a:prstGeom prst="rect">
            <a:avLst/>
          </a:prstGeom>
          <a:noFill/>
          <a:ln>
            <a:noFill/>
          </a:ln>
          <a:effectLst>
            <a:outerShdw blurRad="88900" dist="190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dirty="0">
                <a:solidFill>
                  <a:schemeClr val="accent6">
                    <a:lumMod val="50000"/>
                  </a:schemeClr>
                </a:solidFill>
                <a:latin typeface="新宋体" panose="02010609030101010101" pitchFamily="49" charset="-122"/>
              </a:rPr>
              <a:t>罗列关键词</a:t>
            </a:r>
          </a:p>
        </p:txBody>
      </p:sp>
      <p:sp>
        <p:nvSpPr>
          <p:cNvPr id="15" name="文本框 16"/>
          <p:cNvSpPr txBox="1">
            <a:spLocks noChangeArrowheads="1"/>
          </p:cNvSpPr>
          <p:nvPr/>
        </p:nvSpPr>
        <p:spPr bwMode="auto">
          <a:xfrm>
            <a:off x="5921689" y="5533285"/>
            <a:ext cx="1980029" cy="523220"/>
          </a:xfrm>
          <a:prstGeom prst="rect">
            <a:avLst/>
          </a:prstGeom>
          <a:noFill/>
          <a:ln>
            <a:noFill/>
          </a:ln>
          <a:effectLst>
            <a:outerShdw blurRad="88900" dist="190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dirty="0">
                <a:solidFill>
                  <a:schemeClr val="accent6">
                    <a:lumMod val="50000"/>
                  </a:schemeClr>
                </a:solidFill>
                <a:latin typeface="新宋体" panose="02010609030101010101" pitchFamily="49" charset="-122"/>
              </a:rPr>
              <a:t>罗列关键词</a:t>
            </a:r>
          </a:p>
        </p:txBody>
      </p:sp>
      <p:sp>
        <p:nvSpPr>
          <p:cNvPr id="16" name="文本框 17"/>
          <p:cNvSpPr txBox="1">
            <a:spLocks noChangeArrowheads="1"/>
          </p:cNvSpPr>
          <p:nvPr/>
        </p:nvSpPr>
        <p:spPr bwMode="auto">
          <a:xfrm>
            <a:off x="8161652" y="5533285"/>
            <a:ext cx="1980029" cy="523220"/>
          </a:xfrm>
          <a:prstGeom prst="rect">
            <a:avLst/>
          </a:prstGeom>
          <a:noFill/>
          <a:ln>
            <a:noFill/>
          </a:ln>
          <a:effectLst>
            <a:outerShdw blurRad="88900" dist="190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b="1" dirty="0">
                <a:solidFill>
                  <a:schemeClr val="accent6">
                    <a:lumMod val="50000"/>
                  </a:schemeClr>
                </a:solidFill>
                <a:latin typeface="新宋体" panose="02010609030101010101" pitchFamily="49" charset="-122"/>
              </a:rPr>
              <a:t>罗列关键词</a:t>
            </a:r>
          </a:p>
        </p:txBody>
      </p:sp>
      <p:sp>
        <p:nvSpPr>
          <p:cNvPr id="17" name="文本框 18"/>
          <p:cNvSpPr txBox="1">
            <a:spLocks noChangeArrowheads="1"/>
          </p:cNvSpPr>
          <p:nvPr/>
        </p:nvSpPr>
        <p:spPr bwMode="auto">
          <a:xfrm>
            <a:off x="1586227" y="3693166"/>
            <a:ext cx="856138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ct val="0"/>
              </a:spcBef>
              <a:buNone/>
            </a:pPr>
            <a:r>
              <a:rPr lang="en-US" altLang="zh-CN" sz="1600" spc="300" dirty="0">
                <a:solidFill>
                  <a:schemeClr val="bg1">
                    <a:lumMod val="50000"/>
                  </a:schemeClr>
                </a:solidFill>
                <a:latin typeface="微软雅黑" panose="020B0503020204020204" pitchFamily="34" charset="-122"/>
              </a:rPr>
              <a:t>Fill in the abstract here. Fill in the abstract here. Fill in the abstract here. Fill in the abstract here. Fill in the abstract here. Fill in the abstract here. Fill in the abstract here. Fill in the abstract here. Fill in the abstract here. Fill in the abstract here. Fill in the abstract here.</a:t>
            </a:r>
            <a:endParaRPr lang="zh-CN" altLang="en-US" sz="1600" spc="300" dirty="0">
              <a:solidFill>
                <a:schemeClr val="bg1">
                  <a:lumMod val="50000"/>
                </a:schemeClr>
              </a:solidFill>
              <a:latin typeface="微软雅黑" panose="020B0503020204020204" pitchFamily="34" charset="-122"/>
            </a:endParaRPr>
          </a:p>
          <a:p>
            <a:pPr algn="just">
              <a:lnSpc>
                <a:spcPct val="120000"/>
              </a:lnSpc>
              <a:spcBef>
                <a:spcPct val="0"/>
              </a:spcBef>
              <a:buNone/>
            </a:pPr>
            <a:endParaRPr lang="zh-CN" altLang="en-US" sz="1600" spc="300" dirty="0">
              <a:latin typeface="微软雅黑" panose="020B0503020204020204" pitchFamily="34" charset="-122"/>
            </a:endParaRPr>
          </a:p>
        </p:txBody>
      </p:sp>
      <p:sp>
        <p:nvSpPr>
          <p:cNvPr id="18" name="矩形 17"/>
          <p:cNvSpPr/>
          <p:nvPr/>
        </p:nvSpPr>
        <p:spPr>
          <a:xfrm>
            <a:off x="1586227" y="2278703"/>
            <a:ext cx="8555037" cy="1338828"/>
          </a:xfrm>
          <a:prstGeom prst="rect">
            <a:avLst/>
          </a:prstGeom>
        </p:spPr>
        <p:txBody>
          <a:bodyPr wrap="square">
            <a:spAutoFit/>
          </a:bodyPr>
          <a:lstStyle/>
          <a:p>
            <a:pPr>
              <a:lnSpc>
                <a:spcPct val="150000"/>
              </a:lnSpc>
              <a:spcBef>
                <a:spcPct val="0"/>
              </a:spcBef>
              <a:buNone/>
            </a:pPr>
            <a:r>
              <a:rPr lang="zh-CN" altLang="en-US" spc="200" dirty="0">
                <a:solidFill>
                  <a:schemeClr val="bg1">
                    <a:lumMod val="50000"/>
                  </a:schemeClr>
                </a:solidFill>
                <a:latin typeface="微软雅黑" panose="020B0503020204020204" pitchFamily="34" charset="-122"/>
                <a:ea typeface="微软雅黑" panose="020B0503020204020204" pitchFamily="34" charset="-122"/>
              </a:rPr>
              <a:t>此处填写摘要此处填写摘要此处填写摘要此处填写摘要此处填写摘要此处填写摘要此处填写摘要此处填写摘要此处填写摘要此处填写摘要此处填写摘要此处填写摘要此处填写摘要此处填写摘要此处填写摘要。</a:t>
            </a:r>
          </a:p>
        </p:txBody>
      </p:sp>
      <p:grpSp>
        <p:nvGrpSpPr>
          <p:cNvPr id="19" name="组合 18"/>
          <p:cNvGrpSpPr/>
          <p:nvPr/>
        </p:nvGrpSpPr>
        <p:grpSpPr>
          <a:xfrm>
            <a:off x="-346237" y="161708"/>
            <a:ext cx="4555040" cy="854080"/>
            <a:chOff x="-521415" y="359583"/>
            <a:chExt cx="5513635" cy="1138773"/>
          </a:xfrm>
        </p:grpSpPr>
        <p:grpSp>
          <p:nvGrpSpPr>
            <p:cNvPr id="20" name="组合 19"/>
            <p:cNvGrpSpPr/>
            <p:nvPr/>
          </p:nvGrpSpPr>
          <p:grpSpPr>
            <a:xfrm>
              <a:off x="1077615" y="359583"/>
              <a:ext cx="3914605" cy="1138773"/>
              <a:chOff x="943570" y="1434700"/>
              <a:chExt cx="3914605" cy="1138773"/>
            </a:xfrm>
          </p:grpSpPr>
          <p:sp>
            <p:nvSpPr>
              <p:cNvPr id="23" name="文本框 22"/>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2</a:t>
                </a:r>
                <a:endParaRPr lang="zh-CN" altLang="en-US" sz="3000" dirty="0">
                  <a:solidFill>
                    <a:srgbClr val="385723"/>
                  </a:solidFill>
                </a:endParaRPr>
              </a:p>
            </p:txBody>
          </p:sp>
          <p:sp>
            <p:nvSpPr>
              <p:cNvPr id="24" name="文本框 23"/>
              <p:cNvSpPr txBox="1"/>
              <p:nvPr/>
            </p:nvSpPr>
            <p:spPr>
              <a:xfrm>
                <a:off x="2696170" y="1932299"/>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论文结构</a:t>
                </a:r>
              </a:p>
            </p:txBody>
          </p:sp>
        </p:grpSp>
        <p:sp>
          <p:nvSpPr>
            <p:cNvPr id="21" name="梯形 20"/>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1092514" y="1380466"/>
            <a:ext cx="1905681" cy="923330"/>
          </a:xfrm>
          <a:prstGeom prst="rect">
            <a:avLst/>
          </a:prstGeom>
          <a:noFill/>
        </p:spPr>
        <p:txBody>
          <a:bodyPr wrap="square" rtlCol="0">
            <a:spAutoFit/>
          </a:bodyPr>
          <a:lstStyle/>
          <a:p>
            <a:r>
              <a:rPr lang="zh-CN" altLang="en-US" sz="5400" spc="300" dirty="0">
                <a:solidFill>
                  <a:schemeClr val="accent6">
                    <a:lumMod val="50000"/>
                  </a:schemeClr>
                </a:solidFill>
                <a:latin typeface="微软雅黑" panose="020B0503020204020204" pitchFamily="34" charset="-122"/>
                <a:ea typeface="微软雅黑" panose="020B0503020204020204" pitchFamily="34" charset="-122"/>
              </a:rPr>
              <a:t>摘要</a:t>
            </a:r>
          </a:p>
        </p:txBody>
      </p:sp>
      <p:sp>
        <p:nvSpPr>
          <p:cNvPr id="26" name="任意多边形 25"/>
          <p:cNvSpPr/>
          <p:nvPr/>
        </p:nvSpPr>
        <p:spPr>
          <a:xfrm>
            <a:off x="1193251" y="1240965"/>
            <a:ext cx="6897943" cy="937421"/>
          </a:xfrm>
          <a:custGeom>
            <a:avLst/>
            <a:gdLst/>
            <a:ahLst/>
            <a:cxnLst/>
            <a:rect l="l" t="t" r="r" b="b"/>
            <a:pathLst>
              <a:path w="6897943" h="937421">
                <a:moveTo>
                  <a:pt x="1261199" y="480221"/>
                </a:moveTo>
                <a:lnTo>
                  <a:pt x="1261199" y="721713"/>
                </a:lnTo>
                <a:cubicBezTo>
                  <a:pt x="1260971" y="779215"/>
                  <a:pt x="1268137" y="820937"/>
                  <a:pt x="1282700" y="846881"/>
                </a:cubicBezTo>
                <a:cubicBezTo>
                  <a:pt x="1297263" y="872824"/>
                  <a:pt x="1320593" y="885580"/>
                  <a:pt x="1352692" y="885148"/>
                </a:cubicBezTo>
                <a:cubicBezTo>
                  <a:pt x="1397600" y="886545"/>
                  <a:pt x="1436485" y="873078"/>
                  <a:pt x="1469347" y="844746"/>
                </a:cubicBezTo>
                <a:cubicBezTo>
                  <a:pt x="1502209" y="816414"/>
                  <a:pt x="1519440" y="764833"/>
                  <a:pt x="1521041" y="690001"/>
                </a:cubicBezTo>
                <a:cubicBezTo>
                  <a:pt x="1520584" y="640503"/>
                  <a:pt x="1510519" y="599848"/>
                  <a:pt x="1490848" y="568035"/>
                </a:cubicBezTo>
                <a:cubicBezTo>
                  <a:pt x="1471176" y="536222"/>
                  <a:pt x="1444643" y="513861"/>
                  <a:pt x="1411248" y="500953"/>
                </a:cubicBezTo>
                <a:cubicBezTo>
                  <a:pt x="1380217" y="489956"/>
                  <a:pt x="1351396" y="483605"/>
                  <a:pt x="1324787" y="481901"/>
                </a:cubicBezTo>
                <a:cubicBezTo>
                  <a:pt x="1298178" y="480197"/>
                  <a:pt x="1276982" y="479637"/>
                  <a:pt x="1261199" y="480221"/>
                </a:cubicBezTo>
                <a:close/>
                <a:moveTo>
                  <a:pt x="4645165" y="186546"/>
                </a:moveTo>
                <a:cubicBezTo>
                  <a:pt x="4641583" y="186521"/>
                  <a:pt x="4638688" y="187791"/>
                  <a:pt x="4636478" y="190356"/>
                </a:cubicBezTo>
                <a:cubicBezTo>
                  <a:pt x="4634268" y="192921"/>
                  <a:pt x="4632287" y="196935"/>
                  <a:pt x="4630534" y="202396"/>
                </a:cubicBezTo>
                <a:cubicBezTo>
                  <a:pt x="4628506" y="207736"/>
                  <a:pt x="4621819" y="225935"/>
                  <a:pt x="4610475" y="256993"/>
                </a:cubicBezTo>
                <a:cubicBezTo>
                  <a:pt x="4599131" y="288051"/>
                  <a:pt x="4586158" y="323700"/>
                  <a:pt x="4571556" y="363940"/>
                </a:cubicBezTo>
                <a:cubicBezTo>
                  <a:pt x="4556954" y="404180"/>
                  <a:pt x="4543752" y="440743"/>
                  <a:pt x="4531951" y="473630"/>
                </a:cubicBezTo>
                <a:cubicBezTo>
                  <a:pt x="4520149" y="506516"/>
                  <a:pt x="4512777" y="527458"/>
                  <a:pt x="4509834" y="536456"/>
                </a:cubicBezTo>
                <a:lnTo>
                  <a:pt x="4750016" y="536456"/>
                </a:lnTo>
                <a:cubicBezTo>
                  <a:pt x="4746949" y="526154"/>
                  <a:pt x="4741044" y="505611"/>
                  <a:pt x="4732299" y="474830"/>
                </a:cubicBezTo>
                <a:cubicBezTo>
                  <a:pt x="4723556" y="444048"/>
                  <a:pt x="4713916" y="409980"/>
                  <a:pt x="4703382" y="372626"/>
                </a:cubicBezTo>
                <a:cubicBezTo>
                  <a:pt x="4692847" y="335273"/>
                  <a:pt x="4683360" y="301586"/>
                  <a:pt x="4674921" y="271566"/>
                </a:cubicBezTo>
                <a:cubicBezTo>
                  <a:pt x="4666482" y="241547"/>
                  <a:pt x="4661033" y="222147"/>
                  <a:pt x="4658576" y="213368"/>
                </a:cubicBezTo>
                <a:cubicBezTo>
                  <a:pt x="4656265" y="204250"/>
                  <a:pt x="4654182" y="197494"/>
                  <a:pt x="4652328" y="193099"/>
                </a:cubicBezTo>
                <a:cubicBezTo>
                  <a:pt x="4650474" y="188705"/>
                  <a:pt x="4648086" y="186521"/>
                  <a:pt x="4645165" y="186546"/>
                </a:cubicBezTo>
                <a:close/>
                <a:moveTo>
                  <a:pt x="435115" y="186546"/>
                </a:moveTo>
                <a:cubicBezTo>
                  <a:pt x="431533" y="186521"/>
                  <a:pt x="428638" y="187791"/>
                  <a:pt x="426428" y="190356"/>
                </a:cubicBezTo>
                <a:cubicBezTo>
                  <a:pt x="424218" y="192921"/>
                  <a:pt x="422237" y="196935"/>
                  <a:pt x="420484" y="202396"/>
                </a:cubicBezTo>
                <a:cubicBezTo>
                  <a:pt x="418456" y="207736"/>
                  <a:pt x="411769" y="225935"/>
                  <a:pt x="400425" y="256993"/>
                </a:cubicBezTo>
                <a:cubicBezTo>
                  <a:pt x="389081" y="288051"/>
                  <a:pt x="376108" y="323700"/>
                  <a:pt x="361506" y="363940"/>
                </a:cubicBezTo>
                <a:cubicBezTo>
                  <a:pt x="346904" y="404180"/>
                  <a:pt x="333702" y="440743"/>
                  <a:pt x="321901" y="473630"/>
                </a:cubicBezTo>
                <a:cubicBezTo>
                  <a:pt x="310099" y="506516"/>
                  <a:pt x="302727" y="527458"/>
                  <a:pt x="299784" y="536456"/>
                </a:cubicBezTo>
                <a:lnTo>
                  <a:pt x="539966" y="536456"/>
                </a:lnTo>
                <a:cubicBezTo>
                  <a:pt x="536899" y="526154"/>
                  <a:pt x="530994" y="505611"/>
                  <a:pt x="522250" y="474830"/>
                </a:cubicBezTo>
                <a:cubicBezTo>
                  <a:pt x="513506" y="444048"/>
                  <a:pt x="503866" y="409980"/>
                  <a:pt x="493332" y="372626"/>
                </a:cubicBezTo>
                <a:cubicBezTo>
                  <a:pt x="482797" y="335273"/>
                  <a:pt x="473310" y="301586"/>
                  <a:pt x="464871" y="271566"/>
                </a:cubicBezTo>
                <a:cubicBezTo>
                  <a:pt x="456432" y="241547"/>
                  <a:pt x="450984" y="222147"/>
                  <a:pt x="448526" y="213368"/>
                </a:cubicBezTo>
                <a:cubicBezTo>
                  <a:pt x="446215" y="204250"/>
                  <a:pt x="444132" y="197494"/>
                  <a:pt x="442278" y="193099"/>
                </a:cubicBezTo>
                <a:cubicBezTo>
                  <a:pt x="440423" y="188705"/>
                  <a:pt x="438036" y="186521"/>
                  <a:pt x="435115" y="186546"/>
                </a:cubicBezTo>
                <a:close/>
                <a:moveTo>
                  <a:pt x="3758528" y="96173"/>
                </a:moveTo>
                <a:cubicBezTo>
                  <a:pt x="3748154" y="96097"/>
                  <a:pt x="3739073" y="96859"/>
                  <a:pt x="3731286" y="98459"/>
                </a:cubicBezTo>
                <a:cubicBezTo>
                  <a:pt x="3723500" y="100060"/>
                  <a:pt x="3717159" y="102957"/>
                  <a:pt x="3712263" y="107149"/>
                </a:cubicBezTo>
                <a:cubicBezTo>
                  <a:pt x="3708662" y="109741"/>
                  <a:pt x="3705821" y="114010"/>
                  <a:pt x="3703741" y="119956"/>
                </a:cubicBezTo>
                <a:cubicBezTo>
                  <a:pt x="3701661" y="125902"/>
                  <a:pt x="3700038" y="132610"/>
                  <a:pt x="3698871" y="140080"/>
                </a:cubicBezTo>
                <a:lnTo>
                  <a:pt x="3692774" y="496222"/>
                </a:lnTo>
                <a:cubicBezTo>
                  <a:pt x="3704243" y="496807"/>
                  <a:pt x="3713884" y="497163"/>
                  <a:pt x="3721698" y="497290"/>
                </a:cubicBezTo>
                <a:cubicBezTo>
                  <a:pt x="3729511" y="497417"/>
                  <a:pt x="3736106" y="497467"/>
                  <a:pt x="3741483" y="497442"/>
                </a:cubicBezTo>
                <a:cubicBezTo>
                  <a:pt x="3794526" y="495899"/>
                  <a:pt x="3835485" y="481910"/>
                  <a:pt x="3864359" y="455477"/>
                </a:cubicBezTo>
                <a:cubicBezTo>
                  <a:pt x="3893233" y="429043"/>
                  <a:pt x="3913179" y="399425"/>
                  <a:pt x="3924197" y="366622"/>
                </a:cubicBezTo>
                <a:cubicBezTo>
                  <a:pt x="3935214" y="333819"/>
                  <a:pt x="3940460" y="307091"/>
                  <a:pt x="3939934" y="286440"/>
                </a:cubicBezTo>
                <a:cubicBezTo>
                  <a:pt x="3939680" y="257880"/>
                  <a:pt x="3935317" y="231453"/>
                  <a:pt x="3926846" y="207162"/>
                </a:cubicBezTo>
                <a:cubicBezTo>
                  <a:pt x="3918374" y="182870"/>
                  <a:pt x="3907315" y="163762"/>
                  <a:pt x="3893669" y="149838"/>
                </a:cubicBezTo>
                <a:cubicBezTo>
                  <a:pt x="3871146" y="130526"/>
                  <a:pt x="3847709" y="116703"/>
                  <a:pt x="3823359" y="108369"/>
                </a:cubicBezTo>
                <a:cubicBezTo>
                  <a:pt x="3799009" y="100035"/>
                  <a:pt x="3777399" y="95970"/>
                  <a:pt x="3758528" y="96173"/>
                </a:cubicBezTo>
                <a:close/>
                <a:moveTo>
                  <a:pt x="1318541" y="93734"/>
                </a:moveTo>
                <a:cubicBezTo>
                  <a:pt x="1305171" y="93379"/>
                  <a:pt x="1293174" y="94395"/>
                  <a:pt x="1282550" y="96784"/>
                </a:cubicBezTo>
                <a:cubicBezTo>
                  <a:pt x="1271925" y="99172"/>
                  <a:pt x="1266029" y="105068"/>
                  <a:pt x="1264859" y="114470"/>
                </a:cubicBezTo>
                <a:cubicBezTo>
                  <a:pt x="1263639" y="128471"/>
                  <a:pt x="1262724" y="157491"/>
                  <a:pt x="1262114" y="201528"/>
                </a:cubicBezTo>
                <a:cubicBezTo>
                  <a:pt x="1261504" y="245566"/>
                  <a:pt x="1261199" y="293796"/>
                  <a:pt x="1261199" y="346219"/>
                </a:cubicBezTo>
                <a:lnTo>
                  <a:pt x="1261199" y="438920"/>
                </a:lnTo>
                <a:cubicBezTo>
                  <a:pt x="1287684" y="441605"/>
                  <a:pt x="1316762" y="440485"/>
                  <a:pt x="1348432" y="435559"/>
                </a:cubicBezTo>
                <a:cubicBezTo>
                  <a:pt x="1380102" y="430633"/>
                  <a:pt x="1405519" y="420369"/>
                  <a:pt x="1424684" y="404768"/>
                </a:cubicBezTo>
                <a:cubicBezTo>
                  <a:pt x="1444738" y="386650"/>
                  <a:pt x="1459532" y="364948"/>
                  <a:pt x="1469063" y="339664"/>
                </a:cubicBezTo>
                <a:cubicBezTo>
                  <a:pt x="1478595" y="314380"/>
                  <a:pt x="1483322" y="288105"/>
                  <a:pt x="1483246" y="260839"/>
                </a:cubicBezTo>
                <a:cubicBezTo>
                  <a:pt x="1483373" y="237181"/>
                  <a:pt x="1479459" y="214361"/>
                  <a:pt x="1471503" y="192381"/>
                </a:cubicBezTo>
                <a:cubicBezTo>
                  <a:pt x="1463548" y="170400"/>
                  <a:pt x="1450788" y="152155"/>
                  <a:pt x="1433224" y="137645"/>
                </a:cubicBezTo>
                <a:cubicBezTo>
                  <a:pt x="1411137" y="121407"/>
                  <a:pt x="1388515" y="109972"/>
                  <a:pt x="1365360" y="103340"/>
                </a:cubicBezTo>
                <a:cubicBezTo>
                  <a:pt x="1342205" y="96708"/>
                  <a:pt x="1326598" y="93506"/>
                  <a:pt x="1318541" y="93734"/>
                </a:cubicBezTo>
                <a:close/>
                <a:moveTo>
                  <a:pt x="978497" y="52434"/>
                </a:moveTo>
                <a:cubicBezTo>
                  <a:pt x="986119" y="52580"/>
                  <a:pt x="1005318" y="53164"/>
                  <a:pt x="1036095" y="54187"/>
                </a:cubicBezTo>
                <a:cubicBezTo>
                  <a:pt x="1066873" y="55209"/>
                  <a:pt x="1111047" y="55793"/>
                  <a:pt x="1168619" y="55939"/>
                </a:cubicBezTo>
                <a:cubicBezTo>
                  <a:pt x="1188616" y="55793"/>
                  <a:pt x="1215629" y="55209"/>
                  <a:pt x="1249658" y="54187"/>
                </a:cubicBezTo>
                <a:cubicBezTo>
                  <a:pt x="1283687" y="53164"/>
                  <a:pt x="1321695" y="52580"/>
                  <a:pt x="1363682" y="52434"/>
                </a:cubicBezTo>
                <a:cubicBezTo>
                  <a:pt x="1408136" y="52282"/>
                  <a:pt x="1448535" y="54713"/>
                  <a:pt x="1484880" y="59727"/>
                </a:cubicBezTo>
                <a:cubicBezTo>
                  <a:pt x="1521225" y="64741"/>
                  <a:pt x="1550323" y="73249"/>
                  <a:pt x="1572173" y="85252"/>
                </a:cubicBezTo>
                <a:cubicBezTo>
                  <a:pt x="1606460" y="104180"/>
                  <a:pt x="1630773" y="127540"/>
                  <a:pt x="1645112" y="155334"/>
                </a:cubicBezTo>
                <a:cubicBezTo>
                  <a:pt x="1659451" y="183128"/>
                  <a:pt x="1666405" y="215043"/>
                  <a:pt x="1665974" y="251078"/>
                </a:cubicBezTo>
                <a:cubicBezTo>
                  <a:pt x="1666634" y="292017"/>
                  <a:pt x="1653131" y="330285"/>
                  <a:pt x="1625467" y="365881"/>
                </a:cubicBezTo>
                <a:cubicBezTo>
                  <a:pt x="1597802" y="401476"/>
                  <a:pt x="1552014" y="430277"/>
                  <a:pt x="1488102" y="452282"/>
                </a:cubicBezTo>
                <a:lnTo>
                  <a:pt x="1488102" y="454712"/>
                </a:lnTo>
                <a:cubicBezTo>
                  <a:pt x="1563808" y="473718"/>
                  <a:pt x="1621080" y="502654"/>
                  <a:pt x="1659917" y="541520"/>
                </a:cubicBezTo>
                <a:cubicBezTo>
                  <a:pt x="1698754" y="580386"/>
                  <a:pt x="1718248" y="631912"/>
                  <a:pt x="1718399" y="696100"/>
                </a:cubicBezTo>
                <a:cubicBezTo>
                  <a:pt x="1718095" y="730809"/>
                  <a:pt x="1709566" y="766281"/>
                  <a:pt x="1692815" y="802515"/>
                </a:cubicBezTo>
                <a:cubicBezTo>
                  <a:pt x="1676064" y="838750"/>
                  <a:pt x="1652917" y="865074"/>
                  <a:pt x="1623374" y="881489"/>
                </a:cubicBezTo>
                <a:cubicBezTo>
                  <a:pt x="1599037" y="894529"/>
                  <a:pt x="1563945" y="905213"/>
                  <a:pt x="1518099" y="913540"/>
                </a:cubicBezTo>
                <a:cubicBezTo>
                  <a:pt x="1472253" y="921867"/>
                  <a:pt x="1411831" y="926170"/>
                  <a:pt x="1336834" y="926448"/>
                </a:cubicBezTo>
                <a:cubicBezTo>
                  <a:pt x="1330963" y="926372"/>
                  <a:pt x="1321051" y="925916"/>
                  <a:pt x="1307098" y="925080"/>
                </a:cubicBezTo>
                <a:cubicBezTo>
                  <a:pt x="1293146" y="924243"/>
                  <a:pt x="1277440" y="923480"/>
                  <a:pt x="1259981" y="922791"/>
                </a:cubicBezTo>
                <a:cubicBezTo>
                  <a:pt x="1241963" y="921571"/>
                  <a:pt x="1224401" y="920657"/>
                  <a:pt x="1207296" y="920047"/>
                </a:cubicBezTo>
                <a:cubicBezTo>
                  <a:pt x="1190191" y="919438"/>
                  <a:pt x="1175675" y="919133"/>
                  <a:pt x="1163747" y="919133"/>
                </a:cubicBezTo>
                <a:cubicBezTo>
                  <a:pt x="1133445" y="919184"/>
                  <a:pt x="1107860" y="919387"/>
                  <a:pt x="1086991" y="919743"/>
                </a:cubicBezTo>
                <a:cubicBezTo>
                  <a:pt x="1066123" y="920100"/>
                  <a:pt x="1049059" y="920305"/>
                  <a:pt x="1035800" y="920360"/>
                </a:cubicBezTo>
                <a:cubicBezTo>
                  <a:pt x="1023150" y="920993"/>
                  <a:pt x="1013092" y="921550"/>
                  <a:pt x="1005624" y="922031"/>
                </a:cubicBezTo>
                <a:cubicBezTo>
                  <a:pt x="998157" y="922512"/>
                  <a:pt x="992365" y="922765"/>
                  <a:pt x="988251" y="922791"/>
                </a:cubicBezTo>
                <a:cubicBezTo>
                  <a:pt x="982358" y="922841"/>
                  <a:pt x="978599" y="921828"/>
                  <a:pt x="976973" y="919752"/>
                </a:cubicBezTo>
                <a:cubicBezTo>
                  <a:pt x="975347" y="917675"/>
                  <a:pt x="974636" y="914232"/>
                  <a:pt x="974840" y="909420"/>
                </a:cubicBezTo>
                <a:lnTo>
                  <a:pt x="974840" y="882677"/>
                </a:lnTo>
                <a:cubicBezTo>
                  <a:pt x="974662" y="879083"/>
                  <a:pt x="975322" y="876551"/>
                  <a:pt x="976821" y="875082"/>
                </a:cubicBezTo>
                <a:cubicBezTo>
                  <a:pt x="978319" y="873614"/>
                  <a:pt x="981723" y="872905"/>
                  <a:pt x="987032" y="872956"/>
                </a:cubicBezTo>
                <a:lnTo>
                  <a:pt x="1029704" y="872956"/>
                </a:lnTo>
                <a:cubicBezTo>
                  <a:pt x="1047382" y="873108"/>
                  <a:pt x="1059269" y="869144"/>
                  <a:pt x="1065365" y="861064"/>
                </a:cubicBezTo>
                <a:cubicBezTo>
                  <a:pt x="1071461" y="852984"/>
                  <a:pt x="1075423" y="839872"/>
                  <a:pt x="1077252" y="821730"/>
                </a:cubicBezTo>
                <a:cubicBezTo>
                  <a:pt x="1078479" y="811182"/>
                  <a:pt x="1079548" y="789454"/>
                  <a:pt x="1080458" y="756545"/>
                </a:cubicBezTo>
                <a:cubicBezTo>
                  <a:pt x="1081369" y="723637"/>
                  <a:pt x="1082076" y="686730"/>
                  <a:pt x="1082581" y="645826"/>
                </a:cubicBezTo>
                <a:cubicBezTo>
                  <a:pt x="1083085" y="604921"/>
                  <a:pt x="1083341" y="567201"/>
                  <a:pt x="1083348" y="532664"/>
                </a:cubicBezTo>
                <a:lnTo>
                  <a:pt x="1083348" y="388910"/>
                </a:lnTo>
                <a:cubicBezTo>
                  <a:pt x="1083326" y="372429"/>
                  <a:pt x="1083100" y="348741"/>
                  <a:pt x="1082671" y="317848"/>
                </a:cubicBezTo>
                <a:cubicBezTo>
                  <a:pt x="1082242" y="286955"/>
                  <a:pt x="1081745" y="257485"/>
                  <a:pt x="1081181" y="229438"/>
                </a:cubicBezTo>
                <a:cubicBezTo>
                  <a:pt x="1080616" y="201391"/>
                  <a:pt x="1080120" y="183396"/>
                  <a:pt x="1079691" y="175453"/>
                </a:cubicBezTo>
                <a:cubicBezTo>
                  <a:pt x="1077964" y="141452"/>
                  <a:pt x="1071969" y="120411"/>
                  <a:pt x="1061707" y="112331"/>
                </a:cubicBezTo>
                <a:cubicBezTo>
                  <a:pt x="1051446" y="104251"/>
                  <a:pt x="1036308" y="100897"/>
                  <a:pt x="1016292" y="102269"/>
                </a:cubicBezTo>
                <a:lnTo>
                  <a:pt x="977278" y="102269"/>
                </a:lnTo>
                <a:cubicBezTo>
                  <a:pt x="973189" y="102421"/>
                  <a:pt x="970699" y="101813"/>
                  <a:pt x="969810" y="100446"/>
                </a:cubicBezTo>
                <a:cubicBezTo>
                  <a:pt x="968921" y="99078"/>
                  <a:pt x="968566" y="96040"/>
                  <a:pt x="968744" y="91330"/>
                </a:cubicBezTo>
                <a:lnTo>
                  <a:pt x="968744" y="63374"/>
                </a:lnTo>
                <a:cubicBezTo>
                  <a:pt x="968616" y="59727"/>
                  <a:pt x="969175" y="56992"/>
                  <a:pt x="970420" y="55169"/>
                </a:cubicBezTo>
                <a:cubicBezTo>
                  <a:pt x="971665" y="53346"/>
                  <a:pt x="974357" y="52434"/>
                  <a:pt x="978497" y="52434"/>
                </a:cubicBezTo>
                <a:close/>
                <a:moveTo>
                  <a:pt x="5604139" y="37804"/>
                </a:moveTo>
                <a:cubicBezTo>
                  <a:pt x="5660238" y="38488"/>
                  <a:pt x="5709630" y="44110"/>
                  <a:pt x="5752315" y="54672"/>
                </a:cubicBezTo>
                <a:cubicBezTo>
                  <a:pt x="5794999" y="65234"/>
                  <a:pt x="5827318" y="76631"/>
                  <a:pt x="5849270" y="88865"/>
                </a:cubicBezTo>
                <a:cubicBezTo>
                  <a:pt x="5857654" y="93080"/>
                  <a:pt x="5863752" y="95009"/>
                  <a:pt x="5867562" y="94654"/>
                </a:cubicBezTo>
                <a:cubicBezTo>
                  <a:pt x="5871374" y="94299"/>
                  <a:pt x="5873813" y="91964"/>
                  <a:pt x="5874880" y="87649"/>
                </a:cubicBezTo>
                <a:lnTo>
                  <a:pt x="5884634" y="57311"/>
                </a:lnTo>
                <a:cubicBezTo>
                  <a:pt x="5885519" y="53806"/>
                  <a:pt x="5887393" y="51672"/>
                  <a:pt x="5890253" y="50910"/>
                </a:cubicBezTo>
                <a:cubicBezTo>
                  <a:pt x="5893113" y="50148"/>
                  <a:pt x="5898935" y="49843"/>
                  <a:pt x="5907718" y="49996"/>
                </a:cubicBezTo>
                <a:cubicBezTo>
                  <a:pt x="5916552" y="49742"/>
                  <a:pt x="5922272" y="50859"/>
                  <a:pt x="5924879" y="53348"/>
                </a:cubicBezTo>
                <a:cubicBezTo>
                  <a:pt x="5927487" y="55838"/>
                  <a:pt x="5928651" y="61222"/>
                  <a:pt x="5928373" y="69503"/>
                </a:cubicBezTo>
                <a:cubicBezTo>
                  <a:pt x="5928471" y="76218"/>
                  <a:pt x="5929646" y="91667"/>
                  <a:pt x="5931897" y="115850"/>
                </a:cubicBezTo>
                <a:cubicBezTo>
                  <a:pt x="5934148" y="140033"/>
                  <a:pt x="5936885" y="167404"/>
                  <a:pt x="5940107" y="197963"/>
                </a:cubicBezTo>
                <a:cubicBezTo>
                  <a:pt x="5943330" y="228523"/>
                  <a:pt x="5946448" y="256726"/>
                  <a:pt x="5949461" y="282573"/>
                </a:cubicBezTo>
                <a:cubicBezTo>
                  <a:pt x="5952474" y="308419"/>
                  <a:pt x="5954792" y="326364"/>
                  <a:pt x="5956414" y="336407"/>
                </a:cubicBezTo>
                <a:cubicBezTo>
                  <a:pt x="5957074" y="340726"/>
                  <a:pt x="5956973" y="344283"/>
                  <a:pt x="5956109" y="347077"/>
                </a:cubicBezTo>
                <a:cubicBezTo>
                  <a:pt x="5955245" y="349872"/>
                  <a:pt x="5953315" y="351599"/>
                  <a:pt x="5950318" y="352260"/>
                </a:cubicBezTo>
                <a:lnTo>
                  <a:pt x="5923513" y="359576"/>
                </a:lnTo>
                <a:cubicBezTo>
                  <a:pt x="5920475" y="360770"/>
                  <a:pt x="5917741" y="360212"/>
                  <a:pt x="5915311" y="357900"/>
                </a:cubicBezTo>
                <a:cubicBezTo>
                  <a:pt x="5912881" y="355588"/>
                  <a:pt x="5910756" y="351675"/>
                  <a:pt x="5908933" y="346163"/>
                </a:cubicBezTo>
                <a:cubicBezTo>
                  <a:pt x="5902226" y="321291"/>
                  <a:pt x="5890713" y="294514"/>
                  <a:pt x="5874395" y="265832"/>
                </a:cubicBezTo>
                <a:cubicBezTo>
                  <a:pt x="5858076" y="237150"/>
                  <a:pt x="5837099" y="209458"/>
                  <a:pt x="5811464" y="182757"/>
                </a:cubicBezTo>
                <a:cubicBezTo>
                  <a:pt x="5785573" y="156539"/>
                  <a:pt x="5755643" y="134894"/>
                  <a:pt x="5721674" y="117820"/>
                </a:cubicBezTo>
                <a:cubicBezTo>
                  <a:pt x="5687704" y="100747"/>
                  <a:pt x="5647713" y="91906"/>
                  <a:pt x="5601700" y="91296"/>
                </a:cubicBezTo>
                <a:cubicBezTo>
                  <a:pt x="5542507" y="92184"/>
                  <a:pt x="5494221" y="108429"/>
                  <a:pt x="5456844" y="140029"/>
                </a:cubicBezTo>
                <a:cubicBezTo>
                  <a:pt x="5419467" y="171630"/>
                  <a:pt x="5392050" y="213257"/>
                  <a:pt x="5374593" y="264911"/>
                </a:cubicBezTo>
                <a:cubicBezTo>
                  <a:pt x="5357135" y="316564"/>
                  <a:pt x="5348688" y="372915"/>
                  <a:pt x="5349253" y="433962"/>
                </a:cubicBezTo>
                <a:cubicBezTo>
                  <a:pt x="5348989" y="460384"/>
                  <a:pt x="5351956" y="492496"/>
                  <a:pt x="5358151" y="530298"/>
                </a:cubicBezTo>
                <a:cubicBezTo>
                  <a:pt x="5364346" y="568101"/>
                  <a:pt x="5375352" y="606717"/>
                  <a:pt x="5391169" y="646145"/>
                </a:cubicBezTo>
                <a:cubicBezTo>
                  <a:pt x="5406985" y="685574"/>
                  <a:pt x="5429194" y="720938"/>
                  <a:pt x="5457793" y="752237"/>
                </a:cubicBezTo>
                <a:cubicBezTo>
                  <a:pt x="5497809" y="791792"/>
                  <a:pt x="5534244" y="817248"/>
                  <a:pt x="5567095" y="828604"/>
                </a:cubicBezTo>
                <a:cubicBezTo>
                  <a:pt x="5599947" y="839960"/>
                  <a:pt x="5626929" y="844991"/>
                  <a:pt x="5648043" y="843695"/>
                </a:cubicBezTo>
                <a:cubicBezTo>
                  <a:pt x="5718042" y="842450"/>
                  <a:pt x="5777739" y="829087"/>
                  <a:pt x="5827134" y="803606"/>
                </a:cubicBezTo>
                <a:cubicBezTo>
                  <a:pt x="5876529" y="778124"/>
                  <a:pt x="5912714" y="747994"/>
                  <a:pt x="5935688" y="713215"/>
                </a:cubicBezTo>
                <a:cubicBezTo>
                  <a:pt x="5938736" y="708235"/>
                  <a:pt x="5941784" y="704780"/>
                  <a:pt x="5944832" y="702849"/>
                </a:cubicBezTo>
                <a:cubicBezTo>
                  <a:pt x="5947880" y="700919"/>
                  <a:pt x="5950928" y="701122"/>
                  <a:pt x="5953976" y="703459"/>
                </a:cubicBezTo>
                <a:lnTo>
                  <a:pt x="5974702" y="721751"/>
                </a:lnTo>
                <a:cubicBezTo>
                  <a:pt x="5976607" y="722970"/>
                  <a:pt x="5977674" y="724799"/>
                  <a:pt x="5977903" y="727238"/>
                </a:cubicBezTo>
                <a:cubicBezTo>
                  <a:pt x="5978131" y="729677"/>
                  <a:pt x="5977064" y="732726"/>
                  <a:pt x="5974702" y="736384"/>
                </a:cubicBezTo>
                <a:cubicBezTo>
                  <a:pt x="5939516" y="789575"/>
                  <a:pt x="5892047" y="835885"/>
                  <a:pt x="5832297" y="875315"/>
                </a:cubicBezTo>
                <a:cubicBezTo>
                  <a:pt x="5772547" y="914744"/>
                  <a:pt x="5699747" y="935446"/>
                  <a:pt x="5613896" y="937421"/>
                </a:cubicBezTo>
                <a:cubicBezTo>
                  <a:pt x="5534217" y="937016"/>
                  <a:pt x="5469482" y="926871"/>
                  <a:pt x="5419690" y="906986"/>
                </a:cubicBezTo>
                <a:cubicBezTo>
                  <a:pt x="5369898" y="887101"/>
                  <a:pt x="5326521" y="859907"/>
                  <a:pt x="5289559" y="825403"/>
                </a:cubicBezTo>
                <a:cubicBezTo>
                  <a:pt x="5244586" y="783180"/>
                  <a:pt x="5211186" y="731964"/>
                  <a:pt x="5189360" y="671754"/>
                </a:cubicBezTo>
                <a:cubicBezTo>
                  <a:pt x="5167532" y="611544"/>
                  <a:pt x="5156670" y="554230"/>
                  <a:pt x="5156772" y="499812"/>
                </a:cubicBezTo>
                <a:cubicBezTo>
                  <a:pt x="5156670" y="436808"/>
                  <a:pt x="5166923" y="377462"/>
                  <a:pt x="5187532" y="321774"/>
                </a:cubicBezTo>
                <a:cubicBezTo>
                  <a:pt x="5208140" y="266086"/>
                  <a:pt x="5239713" y="215276"/>
                  <a:pt x="5282249" y="169344"/>
                </a:cubicBezTo>
                <a:cubicBezTo>
                  <a:pt x="5316591" y="131319"/>
                  <a:pt x="5360017" y="100097"/>
                  <a:pt x="5412526" y="75679"/>
                </a:cubicBezTo>
                <a:cubicBezTo>
                  <a:pt x="5465035" y="51260"/>
                  <a:pt x="5528906" y="38635"/>
                  <a:pt x="5604139" y="37804"/>
                </a:cubicBezTo>
                <a:close/>
                <a:moveTo>
                  <a:pt x="2337217" y="32927"/>
                </a:moveTo>
                <a:cubicBezTo>
                  <a:pt x="2341378" y="33333"/>
                  <a:pt x="2344322" y="35868"/>
                  <a:pt x="2346047" y="40532"/>
                </a:cubicBezTo>
                <a:cubicBezTo>
                  <a:pt x="2347773" y="45196"/>
                  <a:pt x="2348889" y="49555"/>
                  <a:pt x="2349397" y="53608"/>
                </a:cubicBezTo>
                <a:lnTo>
                  <a:pt x="2368883" y="262014"/>
                </a:lnTo>
                <a:cubicBezTo>
                  <a:pt x="2368858" y="264377"/>
                  <a:pt x="2368300" y="266053"/>
                  <a:pt x="2367209" y="267044"/>
                </a:cubicBezTo>
                <a:cubicBezTo>
                  <a:pt x="2366118" y="268035"/>
                  <a:pt x="2364646" y="268797"/>
                  <a:pt x="2362794" y="269330"/>
                </a:cubicBezTo>
                <a:lnTo>
                  <a:pt x="2335999" y="277867"/>
                </a:lnTo>
                <a:cubicBezTo>
                  <a:pt x="2332904" y="279111"/>
                  <a:pt x="2329960" y="279061"/>
                  <a:pt x="2327169" y="277714"/>
                </a:cubicBezTo>
                <a:cubicBezTo>
                  <a:pt x="2324378" y="276368"/>
                  <a:pt x="2322044" y="273573"/>
                  <a:pt x="2320166" y="269330"/>
                </a:cubicBezTo>
                <a:cubicBezTo>
                  <a:pt x="2313747" y="251318"/>
                  <a:pt x="2304662" y="231248"/>
                  <a:pt x="2292911" y="209121"/>
                </a:cubicBezTo>
                <a:cubicBezTo>
                  <a:pt x="2281161" y="186993"/>
                  <a:pt x="2265065" y="164789"/>
                  <a:pt x="2244626" y="142509"/>
                </a:cubicBezTo>
                <a:cubicBezTo>
                  <a:pt x="2229631" y="125437"/>
                  <a:pt x="2212350" y="112633"/>
                  <a:pt x="2192781" y="104098"/>
                </a:cubicBezTo>
                <a:cubicBezTo>
                  <a:pt x="2173212" y="95563"/>
                  <a:pt x="2149830" y="91296"/>
                  <a:pt x="2122637" y="91296"/>
                </a:cubicBezTo>
                <a:cubicBezTo>
                  <a:pt x="2092238" y="92079"/>
                  <a:pt x="2067509" y="99320"/>
                  <a:pt x="2048450" y="113019"/>
                </a:cubicBezTo>
                <a:cubicBezTo>
                  <a:pt x="2029391" y="126718"/>
                  <a:pt x="2015415" y="142179"/>
                  <a:pt x="2006521" y="159401"/>
                </a:cubicBezTo>
                <a:cubicBezTo>
                  <a:pt x="1997628" y="176623"/>
                  <a:pt x="1993231" y="190910"/>
                  <a:pt x="1993329" y="202261"/>
                </a:cubicBezTo>
                <a:cubicBezTo>
                  <a:pt x="1992744" y="224770"/>
                  <a:pt x="1994218" y="245297"/>
                  <a:pt x="1997751" y="263843"/>
                </a:cubicBezTo>
                <a:cubicBezTo>
                  <a:pt x="2001284" y="282389"/>
                  <a:pt x="2010382" y="299258"/>
                  <a:pt x="2025046" y="314450"/>
                </a:cubicBezTo>
                <a:cubicBezTo>
                  <a:pt x="2041896" y="331090"/>
                  <a:pt x="2065226" y="346282"/>
                  <a:pt x="2095037" y="360026"/>
                </a:cubicBezTo>
                <a:cubicBezTo>
                  <a:pt x="2124848" y="373771"/>
                  <a:pt x="2155193" y="385000"/>
                  <a:pt x="2186071" y="393714"/>
                </a:cubicBezTo>
                <a:cubicBezTo>
                  <a:pt x="2215069" y="402224"/>
                  <a:pt x="2242149" y="414165"/>
                  <a:pt x="2267313" y="429535"/>
                </a:cubicBezTo>
                <a:cubicBezTo>
                  <a:pt x="2292475" y="444905"/>
                  <a:pt x="2317401" y="463857"/>
                  <a:pt x="2342089" y="486391"/>
                </a:cubicBezTo>
                <a:cubicBezTo>
                  <a:pt x="2365661" y="507299"/>
                  <a:pt x="2382763" y="532247"/>
                  <a:pt x="2393395" y="561234"/>
                </a:cubicBezTo>
                <a:cubicBezTo>
                  <a:pt x="2404027" y="590222"/>
                  <a:pt x="2409253" y="625839"/>
                  <a:pt x="2409076" y="668088"/>
                </a:cubicBezTo>
                <a:cubicBezTo>
                  <a:pt x="2408014" y="744398"/>
                  <a:pt x="2383647" y="807883"/>
                  <a:pt x="2335976" y="858544"/>
                </a:cubicBezTo>
                <a:cubicBezTo>
                  <a:pt x="2288304" y="909205"/>
                  <a:pt x="2223697" y="935497"/>
                  <a:pt x="2142155" y="937421"/>
                </a:cubicBezTo>
                <a:cubicBezTo>
                  <a:pt x="2088226" y="937370"/>
                  <a:pt x="2044521" y="932912"/>
                  <a:pt x="2011042" y="924045"/>
                </a:cubicBezTo>
                <a:cubicBezTo>
                  <a:pt x="1977563" y="915179"/>
                  <a:pt x="1948517" y="902209"/>
                  <a:pt x="1923906" y="885135"/>
                </a:cubicBezTo>
                <a:cubicBezTo>
                  <a:pt x="1916725" y="880314"/>
                  <a:pt x="1910991" y="876863"/>
                  <a:pt x="1906703" y="874782"/>
                </a:cubicBezTo>
                <a:cubicBezTo>
                  <a:pt x="1902414" y="872700"/>
                  <a:pt x="1898811" y="871684"/>
                  <a:pt x="1895894" y="871735"/>
                </a:cubicBezTo>
                <a:cubicBezTo>
                  <a:pt x="1892341" y="871837"/>
                  <a:pt x="1889093" y="873767"/>
                  <a:pt x="1886150" y="877523"/>
                </a:cubicBezTo>
                <a:cubicBezTo>
                  <a:pt x="1883207" y="881279"/>
                  <a:pt x="1879959" y="886248"/>
                  <a:pt x="1876406" y="892430"/>
                </a:cubicBezTo>
                <a:cubicBezTo>
                  <a:pt x="1872829" y="898890"/>
                  <a:pt x="1869327" y="902994"/>
                  <a:pt x="1865902" y="904742"/>
                </a:cubicBezTo>
                <a:cubicBezTo>
                  <a:pt x="1862476" y="906490"/>
                  <a:pt x="1858670" y="907250"/>
                  <a:pt x="1854483" y="907022"/>
                </a:cubicBezTo>
                <a:cubicBezTo>
                  <a:pt x="1847833" y="907047"/>
                  <a:pt x="1843162" y="905477"/>
                  <a:pt x="1840471" y="902310"/>
                </a:cubicBezTo>
                <a:cubicBezTo>
                  <a:pt x="1837779" y="899143"/>
                  <a:pt x="1836763" y="894229"/>
                  <a:pt x="1837424" y="887566"/>
                </a:cubicBezTo>
                <a:lnTo>
                  <a:pt x="1856920" y="655894"/>
                </a:lnTo>
                <a:cubicBezTo>
                  <a:pt x="1857554" y="651803"/>
                  <a:pt x="1858721" y="649314"/>
                  <a:pt x="1860421" y="648424"/>
                </a:cubicBezTo>
                <a:cubicBezTo>
                  <a:pt x="1862121" y="647535"/>
                  <a:pt x="1864202" y="647180"/>
                  <a:pt x="1866663" y="647357"/>
                </a:cubicBezTo>
                <a:lnTo>
                  <a:pt x="1898329" y="649796"/>
                </a:lnTo>
                <a:cubicBezTo>
                  <a:pt x="1900816" y="649669"/>
                  <a:pt x="1902846" y="650228"/>
                  <a:pt x="1904419" y="651473"/>
                </a:cubicBezTo>
                <a:cubicBezTo>
                  <a:pt x="1905992" y="652718"/>
                  <a:pt x="1906804" y="655411"/>
                  <a:pt x="1906855" y="659552"/>
                </a:cubicBezTo>
                <a:cubicBezTo>
                  <a:pt x="1908124" y="678860"/>
                  <a:pt x="1912894" y="700606"/>
                  <a:pt x="1921166" y="724792"/>
                </a:cubicBezTo>
                <a:cubicBezTo>
                  <a:pt x="1929437" y="748978"/>
                  <a:pt x="1940906" y="773163"/>
                  <a:pt x="1955572" y="797349"/>
                </a:cubicBezTo>
                <a:cubicBezTo>
                  <a:pt x="1973767" y="825345"/>
                  <a:pt x="1996470" y="846177"/>
                  <a:pt x="2023682" y="859845"/>
                </a:cubicBezTo>
                <a:cubicBezTo>
                  <a:pt x="2050894" y="873513"/>
                  <a:pt x="2079406" y="880322"/>
                  <a:pt x="2109218" y="880271"/>
                </a:cubicBezTo>
                <a:cubicBezTo>
                  <a:pt x="2129535" y="880384"/>
                  <a:pt x="2151387" y="875822"/>
                  <a:pt x="2174776" y="866586"/>
                </a:cubicBezTo>
                <a:cubicBezTo>
                  <a:pt x="2198165" y="857350"/>
                  <a:pt x="2218301" y="842762"/>
                  <a:pt x="2235184" y="822822"/>
                </a:cubicBezTo>
                <a:cubicBezTo>
                  <a:pt x="2252067" y="802881"/>
                  <a:pt x="2260907" y="776912"/>
                  <a:pt x="2261705" y="744913"/>
                </a:cubicBezTo>
                <a:cubicBezTo>
                  <a:pt x="2262443" y="711807"/>
                  <a:pt x="2258798" y="684799"/>
                  <a:pt x="2250771" y="663888"/>
                </a:cubicBezTo>
                <a:cubicBezTo>
                  <a:pt x="2242744" y="642977"/>
                  <a:pt x="2225906" y="624369"/>
                  <a:pt x="2200258" y="608064"/>
                </a:cubicBezTo>
                <a:cubicBezTo>
                  <a:pt x="2174610" y="591760"/>
                  <a:pt x="2135724" y="573965"/>
                  <a:pt x="2083601" y="554680"/>
                </a:cubicBezTo>
                <a:cubicBezTo>
                  <a:pt x="2064107" y="547744"/>
                  <a:pt x="2037840" y="535093"/>
                  <a:pt x="2004797" y="516725"/>
                </a:cubicBezTo>
                <a:cubicBezTo>
                  <a:pt x="1971754" y="498357"/>
                  <a:pt x="1939107" y="475645"/>
                  <a:pt x="1906855" y="448588"/>
                </a:cubicBezTo>
                <a:cubicBezTo>
                  <a:pt x="1885668" y="429255"/>
                  <a:pt x="1870190" y="404511"/>
                  <a:pt x="1860421" y="374355"/>
                </a:cubicBezTo>
                <a:cubicBezTo>
                  <a:pt x="1850652" y="344199"/>
                  <a:pt x="1845831" y="311223"/>
                  <a:pt x="1845958" y="275428"/>
                </a:cubicBezTo>
                <a:cubicBezTo>
                  <a:pt x="1845197" y="238844"/>
                  <a:pt x="1851286" y="206529"/>
                  <a:pt x="1864227" y="178482"/>
                </a:cubicBezTo>
                <a:cubicBezTo>
                  <a:pt x="1877168" y="150435"/>
                  <a:pt x="1901526" y="122997"/>
                  <a:pt x="1937303" y="96170"/>
                </a:cubicBezTo>
                <a:cubicBezTo>
                  <a:pt x="1963946" y="75649"/>
                  <a:pt x="1990758" y="60753"/>
                  <a:pt x="2017738" y="51482"/>
                </a:cubicBezTo>
                <a:cubicBezTo>
                  <a:pt x="2044719" y="42211"/>
                  <a:pt x="2076432" y="37651"/>
                  <a:pt x="2112878" y="37804"/>
                </a:cubicBezTo>
                <a:cubicBezTo>
                  <a:pt x="2156997" y="38209"/>
                  <a:pt x="2191967" y="41046"/>
                  <a:pt x="2217786" y="46314"/>
                </a:cubicBezTo>
                <a:cubicBezTo>
                  <a:pt x="2243604" y="51582"/>
                  <a:pt x="2262710" y="56850"/>
                  <a:pt x="2275102" y="62118"/>
                </a:cubicBezTo>
                <a:cubicBezTo>
                  <a:pt x="2281142" y="64524"/>
                  <a:pt x="2286419" y="65183"/>
                  <a:pt x="2290936" y="64094"/>
                </a:cubicBezTo>
                <a:cubicBezTo>
                  <a:pt x="2295452" y="63005"/>
                  <a:pt x="2299512" y="60320"/>
                  <a:pt x="2303115" y="56040"/>
                </a:cubicBezTo>
                <a:lnTo>
                  <a:pt x="2318948" y="40235"/>
                </a:lnTo>
                <a:cubicBezTo>
                  <a:pt x="2323820" y="35364"/>
                  <a:pt x="2329909" y="32928"/>
                  <a:pt x="2337217" y="32927"/>
                </a:cubicBezTo>
                <a:close/>
                <a:moveTo>
                  <a:pt x="4753735" y="14639"/>
                </a:moveTo>
                <a:cubicBezTo>
                  <a:pt x="4757265" y="14664"/>
                  <a:pt x="4759956" y="16442"/>
                  <a:pt x="4761811" y="19973"/>
                </a:cubicBezTo>
                <a:cubicBezTo>
                  <a:pt x="4763664" y="23503"/>
                  <a:pt x="4765442" y="28634"/>
                  <a:pt x="4767144" y="35365"/>
                </a:cubicBezTo>
                <a:cubicBezTo>
                  <a:pt x="4773309" y="55587"/>
                  <a:pt x="4782845" y="85019"/>
                  <a:pt x="4795752" y="123662"/>
                </a:cubicBezTo>
                <a:cubicBezTo>
                  <a:pt x="4808659" y="162305"/>
                  <a:pt x="4822691" y="204043"/>
                  <a:pt x="4837846" y="248878"/>
                </a:cubicBezTo>
                <a:cubicBezTo>
                  <a:pt x="4853001" y="293712"/>
                  <a:pt x="4867032" y="335527"/>
                  <a:pt x="4879939" y="374322"/>
                </a:cubicBezTo>
                <a:cubicBezTo>
                  <a:pt x="4892846" y="413117"/>
                  <a:pt x="4902382" y="442778"/>
                  <a:pt x="4908547" y="463304"/>
                </a:cubicBezTo>
                <a:cubicBezTo>
                  <a:pt x="4918592" y="496991"/>
                  <a:pt x="4932227" y="539288"/>
                  <a:pt x="4949451" y="590195"/>
                </a:cubicBezTo>
                <a:cubicBezTo>
                  <a:pt x="4966675" y="641102"/>
                  <a:pt x="4983289" y="688560"/>
                  <a:pt x="4999295" y="732567"/>
                </a:cubicBezTo>
                <a:cubicBezTo>
                  <a:pt x="5015299" y="776575"/>
                  <a:pt x="5026496" y="805074"/>
                  <a:pt x="5032884" y="818062"/>
                </a:cubicBezTo>
                <a:cubicBezTo>
                  <a:pt x="5043754" y="837961"/>
                  <a:pt x="5055842" y="852142"/>
                  <a:pt x="5069150" y="860605"/>
                </a:cubicBezTo>
                <a:cubicBezTo>
                  <a:pt x="5082457" y="869067"/>
                  <a:pt x="5093936" y="873184"/>
                  <a:pt x="5103586" y="872956"/>
                </a:cubicBezTo>
                <a:lnTo>
                  <a:pt x="5145032" y="872956"/>
                </a:lnTo>
                <a:cubicBezTo>
                  <a:pt x="5148588" y="873032"/>
                  <a:pt x="5150925" y="874095"/>
                  <a:pt x="5152044" y="876146"/>
                </a:cubicBezTo>
                <a:cubicBezTo>
                  <a:pt x="5153163" y="878198"/>
                  <a:pt x="5153672" y="880781"/>
                  <a:pt x="5153571" y="883895"/>
                </a:cubicBezTo>
                <a:lnTo>
                  <a:pt x="5153571" y="906989"/>
                </a:lnTo>
                <a:cubicBezTo>
                  <a:pt x="5153723" y="910838"/>
                  <a:pt x="5153112" y="914383"/>
                  <a:pt x="5151740" y="917625"/>
                </a:cubicBezTo>
                <a:cubicBezTo>
                  <a:pt x="5150367" y="920866"/>
                  <a:pt x="5147318" y="922588"/>
                  <a:pt x="5142594" y="922791"/>
                </a:cubicBezTo>
                <a:cubicBezTo>
                  <a:pt x="5135664" y="922747"/>
                  <a:pt x="5126093" y="922444"/>
                  <a:pt x="5113880" y="921882"/>
                </a:cubicBezTo>
                <a:cubicBezTo>
                  <a:pt x="5101667" y="921319"/>
                  <a:pt x="5082073" y="920757"/>
                  <a:pt x="5055097" y="920194"/>
                </a:cubicBezTo>
                <a:cubicBezTo>
                  <a:pt x="5028121" y="919632"/>
                  <a:pt x="4989023" y="919329"/>
                  <a:pt x="4937803" y="919285"/>
                </a:cubicBezTo>
                <a:cubicBezTo>
                  <a:pt x="4888053" y="919431"/>
                  <a:pt x="4850416" y="920016"/>
                  <a:pt x="4824894" y="921038"/>
                </a:cubicBezTo>
                <a:cubicBezTo>
                  <a:pt x="4799371" y="922060"/>
                  <a:pt x="4780934" y="922645"/>
                  <a:pt x="4769582" y="922791"/>
                </a:cubicBezTo>
                <a:cubicBezTo>
                  <a:pt x="4763690" y="922664"/>
                  <a:pt x="4759931" y="921094"/>
                  <a:pt x="4758306" y="918081"/>
                </a:cubicBezTo>
                <a:cubicBezTo>
                  <a:pt x="4756681" y="915067"/>
                  <a:pt x="4755970" y="911370"/>
                  <a:pt x="4756173" y="906989"/>
                </a:cubicBezTo>
                <a:lnTo>
                  <a:pt x="4756173" y="883895"/>
                </a:lnTo>
                <a:cubicBezTo>
                  <a:pt x="4756097" y="880780"/>
                  <a:pt x="4756554" y="878198"/>
                  <a:pt x="4757544" y="876146"/>
                </a:cubicBezTo>
                <a:cubicBezTo>
                  <a:pt x="4758535" y="874095"/>
                  <a:pt x="4760516" y="873032"/>
                  <a:pt x="4763487" y="872956"/>
                </a:cubicBezTo>
                <a:lnTo>
                  <a:pt x="4797619" y="872956"/>
                </a:lnTo>
                <a:cubicBezTo>
                  <a:pt x="4813999" y="873108"/>
                  <a:pt x="4825122" y="869754"/>
                  <a:pt x="4830989" y="862892"/>
                </a:cubicBezTo>
                <a:cubicBezTo>
                  <a:pt x="4836855" y="856030"/>
                  <a:pt x="4837922" y="844747"/>
                  <a:pt x="4834188" y="829041"/>
                </a:cubicBezTo>
                <a:cubicBezTo>
                  <a:pt x="4830103" y="813017"/>
                  <a:pt x="4823240" y="788681"/>
                  <a:pt x="4813601" y="756031"/>
                </a:cubicBezTo>
                <a:cubicBezTo>
                  <a:pt x="4803962" y="723381"/>
                  <a:pt x="4794120" y="690731"/>
                  <a:pt x="4784074" y="658082"/>
                </a:cubicBezTo>
                <a:cubicBezTo>
                  <a:pt x="4774029" y="625432"/>
                  <a:pt x="4766354" y="601095"/>
                  <a:pt x="4761049" y="585072"/>
                </a:cubicBezTo>
                <a:lnTo>
                  <a:pt x="4493984" y="585072"/>
                </a:lnTo>
                <a:cubicBezTo>
                  <a:pt x="4490056" y="595275"/>
                  <a:pt x="4482605" y="616208"/>
                  <a:pt x="4471632" y="647871"/>
                </a:cubicBezTo>
                <a:cubicBezTo>
                  <a:pt x="4460659" y="679534"/>
                  <a:pt x="4450228" y="711943"/>
                  <a:pt x="4440339" y="745097"/>
                </a:cubicBezTo>
                <a:cubicBezTo>
                  <a:pt x="4430450" y="778252"/>
                  <a:pt x="4425167" y="802167"/>
                  <a:pt x="4424490" y="816843"/>
                </a:cubicBezTo>
                <a:cubicBezTo>
                  <a:pt x="4424185" y="830922"/>
                  <a:pt x="4427538" y="843628"/>
                  <a:pt x="4434548" y="854963"/>
                </a:cubicBezTo>
                <a:cubicBezTo>
                  <a:pt x="4441558" y="866297"/>
                  <a:pt x="4454055" y="872295"/>
                  <a:pt x="4472039" y="872956"/>
                </a:cubicBezTo>
                <a:lnTo>
                  <a:pt x="4514710" y="872956"/>
                </a:lnTo>
                <a:cubicBezTo>
                  <a:pt x="4520603" y="873057"/>
                  <a:pt x="4524363" y="874070"/>
                  <a:pt x="4525988" y="875995"/>
                </a:cubicBezTo>
                <a:cubicBezTo>
                  <a:pt x="4527614" y="877919"/>
                  <a:pt x="4528325" y="880147"/>
                  <a:pt x="4528122" y="882680"/>
                </a:cubicBezTo>
                <a:lnTo>
                  <a:pt x="4528122" y="909420"/>
                </a:lnTo>
                <a:cubicBezTo>
                  <a:pt x="4528274" y="914232"/>
                  <a:pt x="4527665" y="917675"/>
                  <a:pt x="4526293" y="919752"/>
                </a:cubicBezTo>
                <a:cubicBezTo>
                  <a:pt x="4524921" y="921828"/>
                  <a:pt x="4521873" y="922841"/>
                  <a:pt x="4517149" y="922791"/>
                </a:cubicBezTo>
                <a:cubicBezTo>
                  <a:pt x="4509553" y="922645"/>
                  <a:pt x="4492436" y="922060"/>
                  <a:pt x="4465796" y="921038"/>
                </a:cubicBezTo>
                <a:cubicBezTo>
                  <a:pt x="4439157" y="920016"/>
                  <a:pt x="4401021" y="919431"/>
                  <a:pt x="4351389" y="919285"/>
                </a:cubicBezTo>
                <a:cubicBezTo>
                  <a:pt x="4329700" y="919358"/>
                  <a:pt x="4311076" y="919541"/>
                  <a:pt x="4295517" y="919833"/>
                </a:cubicBezTo>
                <a:lnTo>
                  <a:pt x="4273137" y="920552"/>
                </a:lnTo>
                <a:lnTo>
                  <a:pt x="4266527" y="922791"/>
                </a:lnTo>
                <a:lnTo>
                  <a:pt x="4243614" y="921679"/>
                </a:lnTo>
                <a:lnTo>
                  <a:pt x="4218591" y="922791"/>
                </a:lnTo>
                <a:cubicBezTo>
                  <a:pt x="4216814" y="922727"/>
                  <a:pt x="4215342" y="922303"/>
                  <a:pt x="4214175" y="921518"/>
                </a:cubicBezTo>
                <a:lnTo>
                  <a:pt x="4213426" y="920524"/>
                </a:lnTo>
                <a:lnTo>
                  <a:pt x="4190575" y="919833"/>
                </a:lnTo>
                <a:cubicBezTo>
                  <a:pt x="4174039" y="919541"/>
                  <a:pt x="4154247" y="919358"/>
                  <a:pt x="4131196" y="919285"/>
                </a:cubicBezTo>
                <a:cubicBezTo>
                  <a:pt x="4113124" y="919355"/>
                  <a:pt x="4093835" y="919788"/>
                  <a:pt x="4073329" y="920582"/>
                </a:cubicBezTo>
                <a:cubicBezTo>
                  <a:pt x="4052822" y="921377"/>
                  <a:pt x="4033533" y="922113"/>
                  <a:pt x="4015463" y="922791"/>
                </a:cubicBezTo>
                <a:cubicBezTo>
                  <a:pt x="4002702" y="912155"/>
                  <a:pt x="3987349" y="892864"/>
                  <a:pt x="3969403" y="864919"/>
                </a:cubicBezTo>
                <a:cubicBezTo>
                  <a:pt x="3951457" y="836973"/>
                  <a:pt x="3934391" y="808277"/>
                  <a:pt x="3918206" y="778830"/>
                </a:cubicBezTo>
                <a:cubicBezTo>
                  <a:pt x="3902021" y="749383"/>
                  <a:pt x="3890189" y="727089"/>
                  <a:pt x="3882711" y="711948"/>
                </a:cubicBezTo>
                <a:cubicBezTo>
                  <a:pt x="3868913" y="683697"/>
                  <a:pt x="3854168" y="656441"/>
                  <a:pt x="3838476" y="630179"/>
                </a:cubicBezTo>
                <a:cubicBezTo>
                  <a:pt x="3822784" y="603916"/>
                  <a:pt x="3806145" y="582262"/>
                  <a:pt x="3788559" y="565216"/>
                </a:cubicBezTo>
                <a:cubicBezTo>
                  <a:pt x="3770973" y="548169"/>
                  <a:pt x="3752441" y="539345"/>
                  <a:pt x="3732961" y="538742"/>
                </a:cubicBezTo>
                <a:lnTo>
                  <a:pt x="3691554" y="538742"/>
                </a:lnTo>
                <a:lnTo>
                  <a:pt x="3691554" y="600950"/>
                </a:lnTo>
                <a:cubicBezTo>
                  <a:pt x="3691584" y="626083"/>
                  <a:pt x="3691931" y="654965"/>
                  <a:pt x="3692593" y="687598"/>
                </a:cubicBezTo>
                <a:cubicBezTo>
                  <a:pt x="3693257" y="720230"/>
                  <a:pt x="3694055" y="749745"/>
                  <a:pt x="3694989" y="776143"/>
                </a:cubicBezTo>
                <a:cubicBezTo>
                  <a:pt x="3695923" y="802541"/>
                  <a:pt x="3696811" y="818955"/>
                  <a:pt x="3697653" y="825385"/>
                </a:cubicBezTo>
                <a:cubicBezTo>
                  <a:pt x="3698845" y="838574"/>
                  <a:pt x="3701940" y="849704"/>
                  <a:pt x="3706937" y="858776"/>
                </a:cubicBezTo>
                <a:cubicBezTo>
                  <a:pt x="3711933" y="867848"/>
                  <a:pt x="3718985" y="872575"/>
                  <a:pt x="3728091" y="872956"/>
                </a:cubicBezTo>
                <a:lnTo>
                  <a:pt x="3778008" y="872956"/>
                </a:lnTo>
                <a:cubicBezTo>
                  <a:pt x="3782142" y="872981"/>
                  <a:pt x="3784830" y="873842"/>
                  <a:pt x="3786073" y="875539"/>
                </a:cubicBezTo>
                <a:cubicBezTo>
                  <a:pt x="3787316" y="877235"/>
                  <a:pt x="3787874" y="879616"/>
                  <a:pt x="3787747" y="882680"/>
                </a:cubicBezTo>
                <a:lnTo>
                  <a:pt x="3787747" y="911851"/>
                </a:lnTo>
                <a:cubicBezTo>
                  <a:pt x="3788077" y="916029"/>
                  <a:pt x="3787113" y="918916"/>
                  <a:pt x="3784856" y="920512"/>
                </a:cubicBezTo>
                <a:cubicBezTo>
                  <a:pt x="3782599" y="922107"/>
                  <a:pt x="3777069" y="922867"/>
                  <a:pt x="3768268" y="922791"/>
                </a:cubicBezTo>
                <a:cubicBezTo>
                  <a:pt x="3769084" y="922645"/>
                  <a:pt x="3758320" y="922060"/>
                  <a:pt x="3735974" y="921038"/>
                </a:cubicBezTo>
                <a:cubicBezTo>
                  <a:pt x="3713629" y="920016"/>
                  <a:pt x="3671151" y="919431"/>
                  <a:pt x="3608539" y="919285"/>
                </a:cubicBezTo>
                <a:cubicBezTo>
                  <a:pt x="3545671" y="919431"/>
                  <a:pt x="3502712" y="920016"/>
                  <a:pt x="3479662" y="921038"/>
                </a:cubicBezTo>
                <a:cubicBezTo>
                  <a:pt x="3456612" y="922060"/>
                  <a:pt x="3442637" y="922645"/>
                  <a:pt x="3437738" y="922791"/>
                </a:cubicBezTo>
                <a:cubicBezTo>
                  <a:pt x="3433064" y="922816"/>
                  <a:pt x="3430219" y="921854"/>
                  <a:pt x="3429203" y="919904"/>
                </a:cubicBezTo>
                <a:cubicBezTo>
                  <a:pt x="3428188" y="917954"/>
                  <a:pt x="3427781" y="914865"/>
                  <a:pt x="3427984" y="910636"/>
                </a:cubicBezTo>
                <a:lnTo>
                  <a:pt x="3427984" y="882680"/>
                </a:lnTo>
                <a:cubicBezTo>
                  <a:pt x="3427857" y="879616"/>
                  <a:pt x="3428112" y="877235"/>
                  <a:pt x="3428746" y="875539"/>
                </a:cubicBezTo>
                <a:cubicBezTo>
                  <a:pt x="3429381" y="873842"/>
                  <a:pt x="3431159" y="872981"/>
                  <a:pt x="3434080" y="872956"/>
                </a:cubicBezTo>
                <a:lnTo>
                  <a:pt x="3470656" y="872956"/>
                </a:lnTo>
                <a:cubicBezTo>
                  <a:pt x="3484423" y="873235"/>
                  <a:pt x="3495904" y="870542"/>
                  <a:pt x="3505098" y="864875"/>
                </a:cubicBezTo>
                <a:cubicBezTo>
                  <a:pt x="3514293" y="859208"/>
                  <a:pt x="3519068" y="848891"/>
                  <a:pt x="3519424" y="833923"/>
                </a:cubicBezTo>
                <a:cubicBezTo>
                  <a:pt x="3520592" y="773694"/>
                  <a:pt x="3521304" y="714543"/>
                  <a:pt x="3521558" y="656470"/>
                </a:cubicBezTo>
                <a:cubicBezTo>
                  <a:pt x="3521812" y="598397"/>
                  <a:pt x="3521913" y="540509"/>
                  <a:pt x="3521862" y="482806"/>
                </a:cubicBezTo>
                <a:lnTo>
                  <a:pt x="3521862" y="364499"/>
                </a:lnTo>
                <a:cubicBezTo>
                  <a:pt x="3521888" y="318685"/>
                  <a:pt x="3521837" y="277979"/>
                  <a:pt x="3521710" y="242380"/>
                </a:cubicBezTo>
                <a:cubicBezTo>
                  <a:pt x="3521583" y="206781"/>
                  <a:pt x="3521228" y="180405"/>
                  <a:pt x="3520643" y="163254"/>
                </a:cubicBezTo>
                <a:cubicBezTo>
                  <a:pt x="3519754" y="143104"/>
                  <a:pt x="3516046" y="127909"/>
                  <a:pt x="3509518" y="117668"/>
                </a:cubicBezTo>
                <a:cubicBezTo>
                  <a:pt x="3502990" y="107427"/>
                  <a:pt x="3495320" y="102294"/>
                  <a:pt x="3486506" y="102269"/>
                </a:cubicBezTo>
                <a:lnTo>
                  <a:pt x="3437738" y="102269"/>
                </a:lnTo>
                <a:cubicBezTo>
                  <a:pt x="3434766" y="102218"/>
                  <a:pt x="3432785" y="101408"/>
                  <a:pt x="3431794" y="99838"/>
                </a:cubicBezTo>
                <a:cubicBezTo>
                  <a:pt x="3430803" y="98268"/>
                  <a:pt x="3430346" y="96242"/>
                  <a:pt x="3430422" y="93761"/>
                </a:cubicBezTo>
                <a:lnTo>
                  <a:pt x="3430422" y="60943"/>
                </a:lnTo>
                <a:cubicBezTo>
                  <a:pt x="3430346" y="57929"/>
                  <a:pt x="3430803" y="55751"/>
                  <a:pt x="3431794" y="54409"/>
                </a:cubicBezTo>
                <a:cubicBezTo>
                  <a:pt x="3432785" y="53067"/>
                  <a:pt x="3434766" y="52409"/>
                  <a:pt x="3437738" y="52434"/>
                </a:cubicBezTo>
                <a:cubicBezTo>
                  <a:pt x="3441799" y="52580"/>
                  <a:pt x="3456841" y="53164"/>
                  <a:pt x="3482864" y="54187"/>
                </a:cubicBezTo>
                <a:cubicBezTo>
                  <a:pt x="3508887" y="55209"/>
                  <a:pt x="3554441" y="55793"/>
                  <a:pt x="3619527" y="55939"/>
                </a:cubicBezTo>
                <a:cubicBezTo>
                  <a:pt x="3655710" y="55793"/>
                  <a:pt x="3695590" y="55209"/>
                  <a:pt x="3739166" y="54187"/>
                </a:cubicBezTo>
                <a:cubicBezTo>
                  <a:pt x="3782742" y="53164"/>
                  <a:pt x="3818010" y="52580"/>
                  <a:pt x="3844969" y="52434"/>
                </a:cubicBezTo>
                <a:cubicBezTo>
                  <a:pt x="3892377" y="52888"/>
                  <a:pt x="3933932" y="60489"/>
                  <a:pt x="3969635" y="75238"/>
                </a:cubicBezTo>
                <a:cubicBezTo>
                  <a:pt x="4005338" y="89986"/>
                  <a:pt x="4035639" y="109161"/>
                  <a:pt x="4060537" y="132762"/>
                </a:cubicBezTo>
                <a:cubicBezTo>
                  <a:pt x="4082617" y="153090"/>
                  <a:pt x="4099672" y="174637"/>
                  <a:pt x="4111703" y="197404"/>
                </a:cubicBezTo>
                <a:cubicBezTo>
                  <a:pt x="4123733" y="220172"/>
                  <a:pt x="4129824" y="242939"/>
                  <a:pt x="4129977" y="265706"/>
                </a:cubicBezTo>
                <a:cubicBezTo>
                  <a:pt x="4129209" y="317180"/>
                  <a:pt x="4117885" y="359642"/>
                  <a:pt x="4096002" y="393093"/>
                </a:cubicBezTo>
                <a:cubicBezTo>
                  <a:pt x="4074120" y="426543"/>
                  <a:pt x="4046283" y="451929"/>
                  <a:pt x="4012491" y="469251"/>
                </a:cubicBezTo>
                <a:cubicBezTo>
                  <a:pt x="3978700" y="486574"/>
                  <a:pt x="3943556" y="496780"/>
                  <a:pt x="3907061" y="499872"/>
                </a:cubicBezTo>
                <a:lnTo>
                  <a:pt x="3907061" y="508375"/>
                </a:lnTo>
                <a:cubicBezTo>
                  <a:pt x="3925478" y="514548"/>
                  <a:pt x="3940700" y="523160"/>
                  <a:pt x="3952727" y="534212"/>
                </a:cubicBezTo>
                <a:cubicBezTo>
                  <a:pt x="3964755" y="545264"/>
                  <a:pt x="3976328" y="558159"/>
                  <a:pt x="3987444" y="572895"/>
                </a:cubicBezTo>
                <a:cubicBezTo>
                  <a:pt x="3993392" y="580530"/>
                  <a:pt x="4003018" y="594670"/>
                  <a:pt x="4016320" y="615316"/>
                </a:cubicBezTo>
                <a:cubicBezTo>
                  <a:pt x="4029623" y="635961"/>
                  <a:pt x="4042587" y="656336"/>
                  <a:pt x="4055213" y="676439"/>
                </a:cubicBezTo>
                <a:cubicBezTo>
                  <a:pt x="4067839" y="696543"/>
                  <a:pt x="4076111" y="709598"/>
                  <a:pt x="4080028" y="715607"/>
                </a:cubicBezTo>
                <a:cubicBezTo>
                  <a:pt x="4083081" y="720170"/>
                  <a:pt x="4090784" y="731102"/>
                  <a:pt x="4103135" y="748405"/>
                </a:cubicBezTo>
                <a:cubicBezTo>
                  <a:pt x="4115487" y="765707"/>
                  <a:pt x="4128786" y="783959"/>
                  <a:pt x="4143035" y="803158"/>
                </a:cubicBezTo>
                <a:cubicBezTo>
                  <a:pt x="4157284" y="822358"/>
                  <a:pt x="4168781" y="837086"/>
                  <a:pt x="4177525" y="847341"/>
                </a:cubicBezTo>
                <a:cubicBezTo>
                  <a:pt x="4185882" y="855345"/>
                  <a:pt x="4199039" y="861597"/>
                  <a:pt x="4216997" y="866095"/>
                </a:cubicBezTo>
                <a:cubicBezTo>
                  <a:pt x="4225976" y="868344"/>
                  <a:pt x="4234593" y="870040"/>
                  <a:pt x="4242848" y="871183"/>
                </a:cubicBezTo>
                <a:lnTo>
                  <a:pt x="4255722" y="872147"/>
                </a:lnTo>
                <a:lnTo>
                  <a:pt x="4272122" y="869716"/>
                </a:lnTo>
                <a:cubicBezTo>
                  <a:pt x="4279332" y="867530"/>
                  <a:pt x="4286467" y="864239"/>
                  <a:pt x="4293527" y="859842"/>
                </a:cubicBezTo>
                <a:cubicBezTo>
                  <a:pt x="4307646" y="851049"/>
                  <a:pt x="4320864" y="837529"/>
                  <a:pt x="4333182" y="819282"/>
                </a:cubicBezTo>
                <a:cubicBezTo>
                  <a:pt x="4339585" y="808943"/>
                  <a:pt x="4351564" y="783269"/>
                  <a:pt x="4369119" y="742262"/>
                </a:cubicBezTo>
                <a:cubicBezTo>
                  <a:pt x="4386674" y="701255"/>
                  <a:pt x="4405516" y="655718"/>
                  <a:pt x="4425645" y="605652"/>
                </a:cubicBezTo>
                <a:cubicBezTo>
                  <a:pt x="4445773" y="555586"/>
                  <a:pt x="4462899" y="511794"/>
                  <a:pt x="4477023" y="474277"/>
                </a:cubicBezTo>
                <a:cubicBezTo>
                  <a:pt x="4479921" y="466965"/>
                  <a:pt x="4487000" y="448442"/>
                  <a:pt x="4498260" y="418708"/>
                </a:cubicBezTo>
                <a:cubicBezTo>
                  <a:pt x="4509520" y="388975"/>
                  <a:pt x="4522199" y="355326"/>
                  <a:pt x="4536297" y="317762"/>
                </a:cubicBezTo>
                <a:cubicBezTo>
                  <a:pt x="4550394" y="280199"/>
                  <a:pt x="4563149" y="246017"/>
                  <a:pt x="4574561" y="215216"/>
                </a:cubicBezTo>
                <a:cubicBezTo>
                  <a:pt x="4585974" y="184416"/>
                  <a:pt x="4593281" y="164293"/>
                  <a:pt x="4596484" y="154847"/>
                </a:cubicBezTo>
                <a:cubicBezTo>
                  <a:pt x="4598669" y="148624"/>
                  <a:pt x="4600395" y="141867"/>
                  <a:pt x="4601665" y="134578"/>
                </a:cubicBezTo>
                <a:cubicBezTo>
                  <a:pt x="4602935" y="127288"/>
                  <a:pt x="4601614" y="120227"/>
                  <a:pt x="4597703" y="113394"/>
                </a:cubicBezTo>
                <a:cubicBezTo>
                  <a:pt x="4595748" y="110905"/>
                  <a:pt x="4593869" y="108263"/>
                  <a:pt x="4592065" y="105469"/>
                </a:cubicBezTo>
                <a:cubicBezTo>
                  <a:pt x="4590262" y="102675"/>
                  <a:pt x="4589297" y="100034"/>
                  <a:pt x="4589170" y="97544"/>
                </a:cubicBezTo>
                <a:cubicBezTo>
                  <a:pt x="4589069" y="95639"/>
                  <a:pt x="4589881" y="93658"/>
                  <a:pt x="4591609" y="91601"/>
                </a:cubicBezTo>
                <a:cubicBezTo>
                  <a:pt x="4593335" y="89544"/>
                  <a:pt x="4596586" y="87867"/>
                  <a:pt x="4601360" y="86572"/>
                </a:cubicBezTo>
                <a:cubicBezTo>
                  <a:pt x="4614988" y="83516"/>
                  <a:pt x="4631211" y="78519"/>
                  <a:pt x="4650030" y="71580"/>
                </a:cubicBezTo>
                <a:cubicBezTo>
                  <a:pt x="4668849" y="64641"/>
                  <a:pt x="4686517" y="57025"/>
                  <a:pt x="4703034" y="48731"/>
                </a:cubicBezTo>
                <a:cubicBezTo>
                  <a:pt x="4719551" y="40438"/>
                  <a:pt x="4731168" y="32731"/>
                  <a:pt x="4737888" y="25612"/>
                </a:cubicBezTo>
                <a:cubicBezTo>
                  <a:pt x="4740834" y="22487"/>
                  <a:pt x="4743475" y="19897"/>
                  <a:pt x="4745811" y="17839"/>
                </a:cubicBezTo>
                <a:cubicBezTo>
                  <a:pt x="4748148" y="15782"/>
                  <a:pt x="4750789" y="14715"/>
                  <a:pt x="4753735" y="14639"/>
                </a:cubicBezTo>
                <a:close/>
                <a:moveTo>
                  <a:pt x="543685" y="14639"/>
                </a:moveTo>
                <a:cubicBezTo>
                  <a:pt x="547215" y="14664"/>
                  <a:pt x="549907" y="16442"/>
                  <a:pt x="551761" y="19973"/>
                </a:cubicBezTo>
                <a:cubicBezTo>
                  <a:pt x="553614" y="23503"/>
                  <a:pt x="555392" y="28634"/>
                  <a:pt x="557094" y="35365"/>
                </a:cubicBezTo>
                <a:cubicBezTo>
                  <a:pt x="563258" y="55587"/>
                  <a:pt x="572795" y="85019"/>
                  <a:pt x="585702" y="123662"/>
                </a:cubicBezTo>
                <a:cubicBezTo>
                  <a:pt x="598609" y="162305"/>
                  <a:pt x="612641" y="204043"/>
                  <a:pt x="627795" y="248878"/>
                </a:cubicBezTo>
                <a:cubicBezTo>
                  <a:pt x="642950" y="293712"/>
                  <a:pt x="656982" y="335527"/>
                  <a:pt x="669889" y="374322"/>
                </a:cubicBezTo>
                <a:cubicBezTo>
                  <a:pt x="682796" y="413117"/>
                  <a:pt x="692332" y="442778"/>
                  <a:pt x="698497" y="463304"/>
                </a:cubicBezTo>
                <a:cubicBezTo>
                  <a:pt x="708543" y="496991"/>
                  <a:pt x="722177" y="539288"/>
                  <a:pt x="739401" y="590195"/>
                </a:cubicBezTo>
                <a:cubicBezTo>
                  <a:pt x="756625" y="641102"/>
                  <a:pt x="773240" y="688560"/>
                  <a:pt x="789245" y="732567"/>
                </a:cubicBezTo>
                <a:cubicBezTo>
                  <a:pt x="805250" y="776575"/>
                  <a:pt x="816446" y="805074"/>
                  <a:pt x="822835" y="818062"/>
                </a:cubicBezTo>
                <a:cubicBezTo>
                  <a:pt x="833704" y="837961"/>
                  <a:pt x="845792" y="852142"/>
                  <a:pt x="859100" y="860605"/>
                </a:cubicBezTo>
                <a:cubicBezTo>
                  <a:pt x="872407" y="869067"/>
                  <a:pt x="883886" y="873184"/>
                  <a:pt x="893536" y="872956"/>
                </a:cubicBezTo>
                <a:lnTo>
                  <a:pt x="934982" y="872956"/>
                </a:lnTo>
                <a:cubicBezTo>
                  <a:pt x="938538" y="873032"/>
                  <a:pt x="940876" y="874095"/>
                  <a:pt x="941995" y="876146"/>
                </a:cubicBezTo>
                <a:cubicBezTo>
                  <a:pt x="943114" y="878198"/>
                  <a:pt x="943623" y="880781"/>
                  <a:pt x="943521" y="883895"/>
                </a:cubicBezTo>
                <a:lnTo>
                  <a:pt x="943521" y="906989"/>
                </a:lnTo>
                <a:cubicBezTo>
                  <a:pt x="943674" y="910838"/>
                  <a:pt x="943063" y="914383"/>
                  <a:pt x="941690" y="917625"/>
                </a:cubicBezTo>
                <a:cubicBezTo>
                  <a:pt x="940317" y="920866"/>
                  <a:pt x="937268" y="922588"/>
                  <a:pt x="932544" y="922791"/>
                </a:cubicBezTo>
                <a:cubicBezTo>
                  <a:pt x="925614" y="922747"/>
                  <a:pt x="916043" y="922444"/>
                  <a:pt x="903830" y="921882"/>
                </a:cubicBezTo>
                <a:cubicBezTo>
                  <a:pt x="891618" y="921319"/>
                  <a:pt x="872023" y="920757"/>
                  <a:pt x="845047" y="920194"/>
                </a:cubicBezTo>
                <a:cubicBezTo>
                  <a:pt x="818072" y="919632"/>
                  <a:pt x="778973" y="919329"/>
                  <a:pt x="727753" y="919285"/>
                </a:cubicBezTo>
                <a:cubicBezTo>
                  <a:pt x="678003" y="919431"/>
                  <a:pt x="640366" y="920016"/>
                  <a:pt x="614844" y="921038"/>
                </a:cubicBezTo>
                <a:cubicBezTo>
                  <a:pt x="589321" y="922060"/>
                  <a:pt x="570884" y="922645"/>
                  <a:pt x="559532" y="922791"/>
                </a:cubicBezTo>
                <a:cubicBezTo>
                  <a:pt x="553640" y="922664"/>
                  <a:pt x="549881" y="921094"/>
                  <a:pt x="548256" y="918081"/>
                </a:cubicBezTo>
                <a:cubicBezTo>
                  <a:pt x="546631" y="915067"/>
                  <a:pt x="545920" y="911370"/>
                  <a:pt x="546123" y="906989"/>
                </a:cubicBezTo>
                <a:lnTo>
                  <a:pt x="546123" y="883895"/>
                </a:lnTo>
                <a:cubicBezTo>
                  <a:pt x="546047" y="880780"/>
                  <a:pt x="546504" y="878198"/>
                  <a:pt x="547494" y="876146"/>
                </a:cubicBezTo>
                <a:cubicBezTo>
                  <a:pt x="548485" y="874095"/>
                  <a:pt x="550465" y="873032"/>
                  <a:pt x="553437" y="872956"/>
                </a:cubicBezTo>
                <a:lnTo>
                  <a:pt x="587569" y="872956"/>
                </a:lnTo>
                <a:cubicBezTo>
                  <a:pt x="603949" y="873108"/>
                  <a:pt x="615072" y="869754"/>
                  <a:pt x="620939" y="862892"/>
                </a:cubicBezTo>
                <a:cubicBezTo>
                  <a:pt x="626805" y="856030"/>
                  <a:pt x="627872" y="844747"/>
                  <a:pt x="624138" y="829041"/>
                </a:cubicBezTo>
                <a:cubicBezTo>
                  <a:pt x="620053" y="813017"/>
                  <a:pt x="613190" y="788681"/>
                  <a:pt x="603551" y="756031"/>
                </a:cubicBezTo>
                <a:cubicBezTo>
                  <a:pt x="593912" y="723381"/>
                  <a:pt x="584070" y="690731"/>
                  <a:pt x="574024" y="658082"/>
                </a:cubicBezTo>
                <a:cubicBezTo>
                  <a:pt x="563979" y="625432"/>
                  <a:pt x="556304" y="601095"/>
                  <a:pt x="550999" y="585072"/>
                </a:cubicBezTo>
                <a:lnTo>
                  <a:pt x="283934" y="585072"/>
                </a:lnTo>
                <a:cubicBezTo>
                  <a:pt x="280005" y="595275"/>
                  <a:pt x="272555" y="616208"/>
                  <a:pt x="261582" y="647871"/>
                </a:cubicBezTo>
                <a:cubicBezTo>
                  <a:pt x="250609" y="679534"/>
                  <a:pt x="240178" y="711943"/>
                  <a:pt x="230289" y="745097"/>
                </a:cubicBezTo>
                <a:cubicBezTo>
                  <a:pt x="220400" y="778252"/>
                  <a:pt x="215117" y="802167"/>
                  <a:pt x="214440" y="816843"/>
                </a:cubicBezTo>
                <a:cubicBezTo>
                  <a:pt x="214135" y="830922"/>
                  <a:pt x="217488" y="843628"/>
                  <a:pt x="224498" y="854963"/>
                </a:cubicBezTo>
                <a:cubicBezTo>
                  <a:pt x="231508" y="866297"/>
                  <a:pt x="244005" y="872295"/>
                  <a:pt x="261988" y="872956"/>
                </a:cubicBezTo>
                <a:lnTo>
                  <a:pt x="304660" y="872956"/>
                </a:lnTo>
                <a:cubicBezTo>
                  <a:pt x="310553" y="873057"/>
                  <a:pt x="314313" y="874070"/>
                  <a:pt x="315938" y="875995"/>
                </a:cubicBezTo>
                <a:cubicBezTo>
                  <a:pt x="317564" y="877919"/>
                  <a:pt x="318275" y="880147"/>
                  <a:pt x="318072" y="882680"/>
                </a:cubicBezTo>
                <a:lnTo>
                  <a:pt x="318072" y="909420"/>
                </a:lnTo>
                <a:cubicBezTo>
                  <a:pt x="318224" y="914232"/>
                  <a:pt x="317614" y="917675"/>
                  <a:pt x="316243" y="919752"/>
                </a:cubicBezTo>
                <a:cubicBezTo>
                  <a:pt x="314871" y="921828"/>
                  <a:pt x="311823" y="922841"/>
                  <a:pt x="307099" y="922791"/>
                </a:cubicBezTo>
                <a:cubicBezTo>
                  <a:pt x="299503" y="922645"/>
                  <a:pt x="282386" y="922060"/>
                  <a:pt x="255746" y="921038"/>
                </a:cubicBezTo>
                <a:cubicBezTo>
                  <a:pt x="229107" y="920016"/>
                  <a:pt x="190971" y="919431"/>
                  <a:pt x="141339" y="919285"/>
                </a:cubicBezTo>
                <a:cubicBezTo>
                  <a:pt x="97961" y="919431"/>
                  <a:pt x="66843" y="920016"/>
                  <a:pt x="47984" y="921038"/>
                </a:cubicBezTo>
                <a:cubicBezTo>
                  <a:pt x="29126" y="922060"/>
                  <a:pt x="15978" y="922645"/>
                  <a:pt x="8541" y="922791"/>
                </a:cubicBezTo>
                <a:cubicBezTo>
                  <a:pt x="4988" y="922664"/>
                  <a:pt x="2653" y="921094"/>
                  <a:pt x="1536" y="918081"/>
                </a:cubicBezTo>
                <a:cubicBezTo>
                  <a:pt x="419" y="915067"/>
                  <a:pt x="-89" y="911370"/>
                  <a:pt x="13" y="906989"/>
                </a:cubicBezTo>
                <a:lnTo>
                  <a:pt x="13" y="883895"/>
                </a:lnTo>
                <a:cubicBezTo>
                  <a:pt x="-89" y="880249"/>
                  <a:pt x="419" y="877514"/>
                  <a:pt x="1536" y="875691"/>
                </a:cubicBezTo>
                <a:cubicBezTo>
                  <a:pt x="2653" y="873867"/>
                  <a:pt x="4988" y="872956"/>
                  <a:pt x="8541" y="872956"/>
                </a:cubicBezTo>
                <a:lnTo>
                  <a:pt x="40218" y="872956"/>
                </a:lnTo>
                <a:cubicBezTo>
                  <a:pt x="54938" y="873007"/>
                  <a:pt x="69357" y="868635"/>
                  <a:pt x="83477" y="859842"/>
                </a:cubicBezTo>
                <a:cubicBezTo>
                  <a:pt x="97596" y="851049"/>
                  <a:pt x="110814" y="837529"/>
                  <a:pt x="123131" y="819282"/>
                </a:cubicBezTo>
                <a:cubicBezTo>
                  <a:pt x="129535" y="808943"/>
                  <a:pt x="141514" y="783269"/>
                  <a:pt x="159069" y="742262"/>
                </a:cubicBezTo>
                <a:cubicBezTo>
                  <a:pt x="176624" y="701255"/>
                  <a:pt x="195466" y="655718"/>
                  <a:pt x="215595" y="605652"/>
                </a:cubicBezTo>
                <a:cubicBezTo>
                  <a:pt x="235723" y="555586"/>
                  <a:pt x="252849" y="511794"/>
                  <a:pt x="266973" y="474277"/>
                </a:cubicBezTo>
                <a:cubicBezTo>
                  <a:pt x="269871" y="466965"/>
                  <a:pt x="276950" y="448442"/>
                  <a:pt x="288210" y="418708"/>
                </a:cubicBezTo>
                <a:cubicBezTo>
                  <a:pt x="299470" y="388975"/>
                  <a:pt x="312149" y="355326"/>
                  <a:pt x="326247" y="317762"/>
                </a:cubicBezTo>
                <a:cubicBezTo>
                  <a:pt x="340344" y="280199"/>
                  <a:pt x="353099" y="246017"/>
                  <a:pt x="364512" y="215216"/>
                </a:cubicBezTo>
                <a:cubicBezTo>
                  <a:pt x="375924" y="184416"/>
                  <a:pt x="383231" y="164293"/>
                  <a:pt x="386434" y="154847"/>
                </a:cubicBezTo>
                <a:cubicBezTo>
                  <a:pt x="388618" y="148624"/>
                  <a:pt x="390345" y="141867"/>
                  <a:pt x="391615" y="134578"/>
                </a:cubicBezTo>
                <a:cubicBezTo>
                  <a:pt x="392885" y="127288"/>
                  <a:pt x="391564" y="120227"/>
                  <a:pt x="387653" y="113394"/>
                </a:cubicBezTo>
                <a:cubicBezTo>
                  <a:pt x="385698" y="110905"/>
                  <a:pt x="383819" y="108263"/>
                  <a:pt x="382015" y="105469"/>
                </a:cubicBezTo>
                <a:cubicBezTo>
                  <a:pt x="380212" y="102675"/>
                  <a:pt x="379247" y="100034"/>
                  <a:pt x="379120" y="97544"/>
                </a:cubicBezTo>
                <a:cubicBezTo>
                  <a:pt x="379019" y="95639"/>
                  <a:pt x="379831" y="93658"/>
                  <a:pt x="381558" y="91601"/>
                </a:cubicBezTo>
                <a:cubicBezTo>
                  <a:pt x="383285" y="89544"/>
                  <a:pt x="386536" y="87867"/>
                  <a:pt x="391310" y="86572"/>
                </a:cubicBezTo>
                <a:cubicBezTo>
                  <a:pt x="404938" y="83516"/>
                  <a:pt x="421161" y="78519"/>
                  <a:pt x="439980" y="71580"/>
                </a:cubicBezTo>
                <a:cubicBezTo>
                  <a:pt x="458799" y="64641"/>
                  <a:pt x="476467" y="57025"/>
                  <a:pt x="492984" y="48731"/>
                </a:cubicBezTo>
                <a:cubicBezTo>
                  <a:pt x="509500" y="40438"/>
                  <a:pt x="521118" y="32731"/>
                  <a:pt x="527838" y="25612"/>
                </a:cubicBezTo>
                <a:cubicBezTo>
                  <a:pt x="530784" y="22487"/>
                  <a:pt x="533425" y="19897"/>
                  <a:pt x="535761" y="17839"/>
                </a:cubicBezTo>
                <a:cubicBezTo>
                  <a:pt x="538098" y="15782"/>
                  <a:pt x="540739" y="14715"/>
                  <a:pt x="543685" y="14639"/>
                </a:cubicBezTo>
                <a:close/>
                <a:moveTo>
                  <a:pt x="6076048" y="8"/>
                </a:moveTo>
                <a:cubicBezTo>
                  <a:pt x="6080061" y="-68"/>
                  <a:pt x="6083618" y="1304"/>
                  <a:pt x="6086717" y="4123"/>
                </a:cubicBezTo>
                <a:cubicBezTo>
                  <a:pt x="6089815" y="6943"/>
                  <a:pt x="6093981" y="11667"/>
                  <a:pt x="6099213" y="18296"/>
                </a:cubicBezTo>
                <a:cubicBezTo>
                  <a:pt x="6105690" y="26882"/>
                  <a:pt x="6115292" y="33790"/>
                  <a:pt x="6128017" y="39023"/>
                </a:cubicBezTo>
                <a:cubicBezTo>
                  <a:pt x="6140742" y="44255"/>
                  <a:pt x="6157963" y="47506"/>
                  <a:pt x="6179680" y="48776"/>
                </a:cubicBezTo>
                <a:cubicBezTo>
                  <a:pt x="6210136" y="50681"/>
                  <a:pt x="6242798" y="52358"/>
                  <a:pt x="6277667" y="53806"/>
                </a:cubicBezTo>
                <a:cubicBezTo>
                  <a:pt x="6312535" y="55253"/>
                  <a:pt x="6360729" y="56015"/>
                  <a:pt x="6422248" y="56092"/>
                </a:cubicBezTo>
                <a:lnTo>
                  <a:pt x="6492903" y="56092"/>
                </a:lnTo>
                <a:cubicBezTo>
                  <a:pt x="6557678" y="55939"/>
                  <a:pt x="6607299" y="55025"/>
                  <a:pt x="6641762" y="53348"/>
                </a:cubicBezTo>
                <a:cubicBezTo>
                  <a:pt x="6676226" y="51672"/>
                  <a:pt x="6705434" y="50148"/>
                  <a:pt x="6729387" y="48776"/>
                </a:cubicBezTo>
                <a:cubicBezTo>
                  <a:pt x="6743915" y="47887"/>
                  <a:pt x="6760274" y="44484"/>
                  <a:pt x="6778460" y="38566"/>
                </a:cubicBezTo>
                <a:cubicBezTo>
                  <a:pt x="6796646" y="32647"/>
                  <a:pt x="6809956" y="25891"/>
                  <a:pt x="6818389" y="18296"/>
                </a:cubicBezTo>
                <a:cubicBezTo>
                  <a:pt x="6824358" y="12200"/>
                  <a:pt x="6829488" y="7628"/>
                  <a:pt x="6833781" y="4580"/>
                </a:cubicBezTo>
                <a:cubicBezTo>
                  <a:pt x="6838074" y="1532"/>
                  <a:pt x="6842290" y="8"/>
                  <a:pt x="6846430" y="8"/>
                </a:cubicBezTo>
                <a:cubicBezTo>
                  <a:pt x="6850621" y="-93"/>
                  <a:pt x="6853821" y="1329"/>
                  <a:pt x="6856031" y="4276"/>
                </a:cubicBezTo>
                <a:cubicBezTo>
                  <a:pt x="6858242" y="7222"/>
                  <a:pt x="6859918" y="12302"/>
                  <a:pt x="6861061" y="19516"/>
                </a:cubicBezTo>
                <a:cubicBezTo>
                  <a:pt x="6862483" y="29759"/>
                  <a:pt x="6865464" y="49912"/>
                  <a:pt x="6870002" y="79974"/>
                </a:cubicBezTo>
                <a:cubicBezTo>
                  <a:pt x="6874540" y="110037"/>
                  <a:pt x="6879416" y="142192"/>
                  <a:pt x="6884632" y="176441"/>
                </a:cubicBezTo>
                <a:cubicBezTo>
                  <a:pt x="6889848" y="210689"/>
                  <a:pt x="6894182" y="239214"/>
                  <a:pt x="6897637" y="262015"/>
                </a:cubicBezTo>
                <a:cubicBezTo>
                  <a:pt x="6898195" y="264530"/>
                  <a:pt x="6897992" y="266817"/>
                  <a:pt x="6897027" y="268875"/>
                </a:cubicBezTo>
                <a:cubicBezTo>
                  <a:pt x="6896062" y="270932"/>
                  <a:pt x="6894639" y="272304"/>
                  <a:pt x="6892760" y="272990"/>
                </a:cubicBezTo>
                <a:lnTo>
                  <a:pt x="6867157" y="282746"/>
                </a:lnTo>
                <a:cubicBezTo>
                  <a:pt x="6864820" y="283356"/>
                  <a:pt x="6862788" y="282746"/>
                  <a:pt x="6861061" y="280917"/>
                </a:cubicBezTo>
                <a:cubicBezTo>
                  <a:pt x="6859334" y="279087"/>
                  <a:pt x="6857301" y="276039"/>
                  <a:pt x="6854964" y="271771"/>
                </a:cubicBezTo>
                <a:cubicBezTo>
                  <a:pt x="6840766" y="248703"/>
                  <a:pt x="6823748" y="224111"/>
                  <a:pt x="6803911" y="197995"/>
                </a:cubicBezTo>
                <a:cubicBezTo>
                  <a:pt x="6784073" y="171878"/>
                  <a:pt x="6766141" y="150944"/>
                  <a:pt x="6750113" y="135193"/>
                </a:cubicBezTo>
                <a:cubicBezTo>
                  <a:pt x="6738975" y="129149"/>
                  <a:pt x="6722102" y="124437"/>
                  <a:pt x="6699494" y="121056"/>
                </a:cubicBezTo>
                <a:cubicBezTo>
                  <a:pt x="6676886" y="117676"/>
                  <a:pt x="6654414" y="115313"/>
                  <a:pt x="6632077" y="113965"/>
                </a:cubicBezTo>
                <a:cubicBezTo>
                  <a:pt x="6609740" y="112617"/>
                  <a:pt x="6593409" y="111970"/>
                  <a:pt x="6583083" y="112022"/>
                </a:cubicBezTo>
                <a:lnTo>
                  <a:pt x="6542850" y="112022"/>
                </a:lnTo>
                <a:lnTo>
                  <a:pt x="6542850" y="447371"/>
                </a:lnTo>
                <a:cubicBezTo>
                  <a:pt x="6542846" y="453325"/>
                  <a:pt x="6542853" y="474494"/>
                  <a:pt x="6542868" y="510877"/>
                </a:cubicBezTo>
                <a:cubicBezTo>
                  <a:pt x="6542885" y="547260"/>
                  <a:pt x="6542929" y="588740"/>
                  <a:pt x="6543002" y="635317"/>
                </a:cubicBezTo>
                <a:cubicBezTo>
                  <a:pt x="6543075" y="681894"/>
                  <a:pt x="6543195" y="723450"/>
                  <a:pt x="6543364" y="759986"/>
                </a:cubicBezTo>
                <a:cubicBezTo>
                  <a:pt x="6543532" y="796521"/>
                  <a:pt x="6543767" y="817919"/>
                  <a:pt x="6544069" y="824178"/>
                </a:cubicBezTo>
                <a:cubicBezTo>
                  <a:pt x="6545034" y="839548"/>
                  <a:pt x="6548590" y="851488"/>
                  <a:pt x="6554737" y="859999"/>
                </a:cubicBezTo>
                <a:cubicBezTo>
                  <a:pt x="6560883" y="868510"/>
                  <a:pt x="6571145" y="872829"/>
                  <a:pt x="6585522" y="872956"/>
                </a:cubicBezTo>
                <a:lnTo>
                  <a:pt x="6640386" y="872956"/>
                </a:lnTo>
                <a:cubicBezTo>
                  <a:pt x="6645694" y="872930"/>
                  <a:pt x="6649098" y="873893"/>
                  <a:pt x="6650596" y="875843"/>
                </a:cubicBezTo>
                <a:cubicBezTo>
                  <a:pt x="6652095" y="877792"/>
                  <a:pt x="6652755" y="880882"/>
                  <a:pt x="6652577" y="885111"/>
                </a:cubicBezTo>
                <a:lnTo>
                  <a:pt x="6652577" y="913067"/>
                </a:lnTo>
                <a:cubicBezTo>
                  <a:pt x="6652755" y="916131"/>
                  <a:pt x="6652095" y="918511"/>
                  <a:pt x="6650596" y="920208"/>
                </a:cubicBezTo>
                <a:cubicBezTo>
                  <a:pt x="6649098" y="921904"/>
                  <a:pt x="6645694" y="922765"/>
                  <a:pt x="6640386" y="922791"/>
                </a:cubicBezTo>
                <a:cubicBezTo>
                  <a:pt x="6635735" y="922645"/>
                  <a:pt x="6620042" y="922060"/>
                  <a:pt x="6593303" y="921038"/>
                </a:cubicBezTo>
                <a:cubicBezTo>
                  <a:pt x="6566565" y="920016"/>
                  <a:pt x="6520104" y="919431"/>
                  <a:pt x="6453921" y="919285"/>
                </a:cubicBezTo>
                <a:cubicBezTo>
                  <a:pt x="6390256" y="919431"/>
                  <a:pt x="6343340" y="920016"/>
                  <a:pt x="6313172" y="921038"/>
                </a:cubicBezTo>
                <a:cubicBezTo>
                  <a:pt x="6283006" y="922060"/>
                  <a:pt x="6264111" y="922645"/>
                  <a:pt x="6256490" y="922791"/>
                </a:cubicBezTo>
                <a:cubicBezTo>
                  <a:pt x="6251765" y="922791"/>
                  <a:pt x="6248718" y="921575"/>
                  <a:pt x="6247346" y="919144"/>
                </a:cubicBezTo>
                <a:cubicBezTo>
                  <a:pt x="6245974" y="916713"/>
                  <a:pt x="6245364" y="913067"/>
                  <a:pt x="6245517" y="908205"/>
                </a:cubicBezTo>
                <a:lnTo>
                  <a:pt x="6245517" y="885111"/>
                </a:lnTo>
                <a:cubicBezTo>
                  <a:pt x="6245415" y="880882"/>
                  <a:pt x="6245924" y="877792"/>
                  <a:pt x="6247041" y="875843"/>
                </a:cubicBezTo>
                <a:cubicBezTo>
                  <a:pt x="6248158" y="873893"/>
                  <a:pt x="6250495" y="872930"/>
                  <a:pt x="6254052" y="872956"/>
                </a:cubicBezTo>
                <a:lnTo>
                  <a:pt x="6316230" y="872956"/>
                </a:lnTo>
                <a:cubicBezTo>
                  <a:pt x="6328473" y="872803"/>
                  <a:pt x="6338126" y="869450"/>
                  <a:pt x="6345187" y="862895"/>
                </a:cubicBezTo>
                <a:cubicBezTo>
                  <a:pt x="6352247" y="856341"/>
                  <a:pt x="6356413" y="847500"/>
                  <a:pt x="6357684" y="836372"/>
                </a:cubicBezTo>
                <a:cubicBezTo>
                  <a:pt x="6358287" y="828148"/>
                  <a:pt x="6358757" y="803594"/>
                  <a:pt x="6359093" y="762711"/>
                </a:cubicBezTo>
                <a:cubicBezTo>
                  <a:pt x="6359430" y="721827"/>
                  <a:pt x="6359671" y="675552"/>
                  <a:pt x="6359817" y="623885"/>
                </a:cubicBezTo>
                <a:cubicBezTo>
                  <a:pt x="6359963" y="572217"/>
                  <a:pt x="6360052" y="526094"/>
                  <a:pt x="6360084" y="485516"/>
                </a:cubicBezTo>
                <a:cubicBezTo>
                  <a:pt x="6360116" y="444938"/>
                  <a:pt x="6360128" y="420841"/>
                  <a:pt x="6360122" y="413226"/>
                </a:cubicBezTo>
                <a:lnTo>
                  <a:pt x="6360122" y="112022"/>
                </a:lnTo>
                <a:lnTo>
                  <a:pt x="6317450" y="112022"/>
                </a:lnTo>
                <a:cubicBezTo>
                  <a:pt x="6296774" y="111692"/>
                  <a:pt x="6271070" y="112658"/>
                  <a:pt x="6240336" y="114919"/>
                </a:cubicBezTo>
                <a:cubicBezTo>
                  <a:pt x="6209601" y="117181"/>
                  <a:pt x="6180849" y="122719"/>
                  <a:pt x="6154077" y="131535"/>
                </a:cubicBezTo>
                <a:cubicBezTo>
                  <a:pt x="6139625" y="143069"/>
                  <a:pt x="6121590" y="162986"/>
                  <a:pt x="6099975" y="191288"/>
                </a:cubicBezTo>
                <a:cubicBezTo>
                  <a:pt x="6078360" y="219589"/>
                  <a:pt x="6059411" y="245604"/>
                  <a:pt x="6043130" y="269332"/>
                </a:cubicBezTo>
                <a:cubicBezTo>
                  <a:pt x="6041327" y="272431"/>
                  <a:pt x="6039447" y="274769"/>
                  <a:pt x="6037491" y="276344"/>
                </a:cubicBezTo>
                <a:cubicBezTo>
                  <a:pt x="6035535" y="277919"/>
                  <a:pt x="6033351" y="278427"/>
                  <a:pt x="6030938" y="277868"/>
                </a:cubicBezTo>
                <a:lnTo>
                  <a:pt x="6004115" y="268113"/>
                </a:lnTo>
                <a:cubicBezTo>
                  <a:pt x="6001703" y="267350"/>
                  <a:pt x="6000128" y="265826"/>
                  <a:pt x="5999391" y="263540"/>
                </a:cubicBezTo>
                <a:cubicBezTo>
                  <a:pt x="5998654" y="261253"/>
                  <a:pt x="5998603" y="259119"/>
                  <a:pt x="5999239" y="257138"/>
                </a:cubicBezTo>
                <a:cubicBezTo>
                  <a:pt x="6004093" y="238547"/>
                  <a:pt x="6010776" y="212335"/>
                  <a:pt x="6019287" y="178504"/>
                </a:cubicBezTo>
                <a:cubicBezTo>
                  <a:pt x="6027799" y="144672"/>
                  <a:pt x="6035837" y="112331"/>
                  <a:pt x="6043401" y="81480"/>
                </a:cubicBezTo>
                <a:cubicBezTo>
                  <a:pt x="6050964" y="50630"/>
                  <a:pt x="6055751" y="30381"/>
                  <a:pt x="6057760" y="20735"/>
                </a:cubicBezTo>
                <a:cubicBezTo>
                  <a:pt x="6059589" y="12937"/>
                  <a:pt x="6062027" y="7501"/>
                  <a:pt x="6065075" y="4428"/>
                </a:cubicBezTo>
                <a:cubicBezTo>
                  <a:pt x="6068123" y="1355"/>
                  <a:pt x="6071781" y="-119"/>
                  <a:pt x="6076048" y="8"/>
                </a:cubicBezTo>
                <a:close/>
                <a:moveTo>
                  <a:pt x="2532748" y="8"/>
                </a:moveTo>
                <a:cubicBezTo>
                  <a:pt x="2536762" y="-68"/>
                  <a:pt x="2540318" y="1304"/>
                  <a:pt x="2543417" y="4123"/>
                </a:cubicBezTo>
                <a:cubicBezTo>
                  <a:pt x="2546515" y="6943"/>
                  <a:pt x="2550681" y="11667"/>
                  <a:pt x="2555913" y="18296"/>
                </a:cubicBezTo>
                <a:cubicBezTo>
                  <a:pt x="2562390" y="26882"/>
                  <a:pt x="2571991" y="33790"/>
                  <a:pt x="2584717" y="39023"/>
                </a:cubicBezTo>
                <a:cubicBezTo>
                  <a:pt x="2597442" y="44255"/>
                  <a:pt x="2614664" y="47506"/>
                  <a:pt x="2636380" y="48776"/>
                </a:cubicBezTo>
                <a:cubicBezTo>
                  <a:pt x="2666836" y="50681"/>
                  <a:pt x="2699498" y="52358"/>
                  <a:pt x="2734367" y="53806"/>
                </a:cubicBezTo>
                <a:cubicBezTo>
                  <a:pt x="2769236" y="55253"/>
                  <a:pt x="2817430" y="56015"/>
                  <a:pt x="2878949" y="56092"/>
                </a:cubicBezTo>
                <a:lnTo>
                  <a:pt x="2949603" y="56092"/>
                </a:lnTo>
                <a:cubicBezTo>
                  <a:pt x="3014379" y="55939"/>
                  <a:pt x="3063999" y="55025"/>
                  <a:pt x="3098462" y="53348"/>
                </a:cubicBezTo>
                <a:cubicBezTo>
                  <a:pt x="3132926" y="51672"/>
                  <a:pt x="3162134" y="50148"/>
                  <a:pt x="3186087" y="48776"/>
                </a:cubicBezTo>
                <a:cubicBezTo>
                  <a:pt x="3200616" y="47887"/>
                  <a:pt x="3216974" y="44484"/>
                  <a:pt x="3235160" y="38566"/>
                </a:cubicBezTo>
                <a:cubicBezTo>
                  <a:pt x="3253347" y="32647"/>
                  <a:pt x="3266656" y="25891"/>
                  <a:pt x="3275089" y="18296"/>
                </a:cubicBezTo>
                <a:cubicBezTo>
                  <a:pt x="3281058" y="12200"/>
                  <a:pt x="3286189" y="7628"/>
                  <a:pt x="3290481" y="4580"/>
                </a:cubicBezTo>
                <a:cubicBezTo>
                  <a:pt x="3294774" y="1532"/>
                  <a:pt x="3298990" y="8"/>
                  <a:pt x="3303130" y="8"/>
                </a:cubicBezTo>
                <a:cubicBezTo>
                  <a:pt x="3307321" y="-93"/>
                  <a:pt x="3310522" y="1329"/>
                  <a:pt x="3312732" y="4276"/>
                </a:cubicBezTo>
                <a:cubicBezTo>
                  <a:pt x="3314941" y="7222"/>
                  <a:pt x="3316618" y="12302"/>
                  <a:pt x="3317761" y="19516"/>
                </a:cubicBezTo>
                <a:cubicBezTo>
                  <a:pt x="3319183" y="29759"/>
                  <a:pt x="3322163" y="49912"/>
                  <a:pt x="3326701" y="79974"/>
                </a:cubicBezTo>
                <a:cubicBezTo>
                  <a:pt x="3331240" y="110037"/>
                  <a:pt x="3336117" y="142192"/>
                  <a:pt x="3341332" y="176441"/>
                </a:cubicBezTo>
                <a:cubicBezTo>
                  <a:pt x="3346547" y="210689"/>
                  <a:pt x="3350882" y="239214"/>
                  <a:pt x="3354337" y="262015"/>
                </a:cubicBezTo>
                <a:cubicBezTo>
                  <a:pt x="3354896" y="264530"/>
                  <a:pt x="3354692" y="266817"/>
                  <a:pt x="3353727" y="268875"/>
                </a:cubicBezTo>
                <a:cubicBezTo>
                  <a:pt x="3352762" y="270932"/>
                  <a:pt x="3351340" y="272304"/>
                  <a:pt x="3349460" y="272990"/>
                </a:cubicBezTo>
                <a:lnTo>
                  <a:pt x="3323857" y="282746"/>
                </a:lnTo>
                <a:cubicBezTo>
                  <a:pt x="3321520" y="283356"/>
                  <a:pt x="3319488" y="282746"/>
                  <a:pt x="3317761" y="280917"/>
                </a:cubicBezTo>
                <a:cubicBezTo>
                  <a:pt x="3316033" y="279087"/>
                  <a:pt x="3314002" y="276039"/>
                  <a:pt x="3311665" y="271771"/>
                </a:cubicBezTo>
                <a:cubicBezTo>
                  <a:pt x="3297466" y="248703"/>
                  <a:pt x="3280448" y="224111"/>
                  <a:pt x="3260611" y="197995"/>
                </a:cubicBezTo>
                <a:cubicBezTo>
                  <a:pt x="3240774" y="171878"/>
                  <a:pt x="3222841" y="150944"/>
                  <a:pt x="3206814" y="135193"/>
                </a:cubicBezTo>
                <a:cubicBezTo>
                  <a:pt x="3195675" y="129149"/>
                  <a:pt x="3178802" y="124437"/>
                  <a:pt x="3156194" y="121056"/>
                </a:cubicBezTo>
                <a:cubicBezTo>
                  <a:pt x="3133586" y="117676"/>
                  <a:pt x="3111114" y="115313"/>
                  <a:pt x="3088777" y="113965"/>
                </a:cubicBezTo>
                <a:cubicBezTo>
                  <a:pt x="3066440" y="112617"/>
                  <a:pt x="3050109" y="111970"/>
                  <a:pt x="3039783" y="112022"/>
                </a:cubicBezTo>
                <a:lnTo>
                  <a:pt x="2999550" y="112022"/>
                </a:lnTo>
                <a:lnTo>
                  <a:pt x="2999550" y="447371"/>
                </a:lnTo>
                <a:cubicBezTo>
                  <a:pt x="2999547" y="453325"/>
                  <a:pt x="2999553" y="474494"/>
                  <a:pt x="2999569" y="510877"/>
                </a:cubicBezTo>
                <a:cubicBezTo>
                  <a:pt x="2999585" y="547260"/>
                  <a:pt x="2999629" y="588740"/>
                  <a:pt x="2999702" y="635317"/>
                </a:cubicBezTo>
                <a:cubicBezTo>
                  <a:pt x="2999775" y="681894"/>
                  <a:pt x="2999896" y="723450"/>
                  <a:pt x="3000064" y="759986"/>
                </a:cubicBezTo>
                <a:cubicBezTo>
                  <a:pt x="3000232" y="796521"/>
                  <a:pt x="3000467" y="817919"/>
                  <a:pt x="3000769" y="824178"/>
                </a:cubicBezTo>
                <a:cubicBezTo>
                  <a:pt x="3001734" y="839548"/>
                  <a:pt x="3005290" y="851488"/>
                  <a:pt x="3011437" y="859999"/>
                </a:cubicBezTo>
                <a:cubicBezTo>
                  <a:pt x="3017584" y="868510"/>
                  <a:pt x="3027845" y="872829"/>
                  <a:pt x="3042222" y="872956"/>
                </a:cubicBezTo>
                <a:lnTo>
                  <a:pt x="3097085" y="872956"/>
                </a:lnTo>
                <a:cubicBezTo>
                  <a:pt x="3102394" y="872930"/>
                  <a:pt x="3105798" y="873893"/>
                  <a:pt x="3107297" y="875843"/>
                </a:cubicBezTo>
                <a:cubicBezTo>
                  <a:pt x="3108795" y="877792"/>
                  <a:pt x="3109455" y="880882"/>
                  <a:pt x="3109277" y="885111"/>
                </a:cubicBezTo>
                <a:lnTo>
                  <a:pt x="3109277" y="913067"/>
                </a:lnTo>
                <a:cubicBezTo>
                  <a:pt x="3109455" y="916131"/>
                  <a:pt x="3108795" y="918511"/>
                  <a:pt x="3107297" y="920208"/>
                </a:cubicBezTo>
                <a:cubicBezTo>
                  <a:pt x="3105798" y="921904"/>
                  <a:pt x="3102394" y="922765"/>
                  <a:pt x="3097085" y="922791"/>
                </a:cubicBezTo>
                <a:cubicBezTo>
                  <a:pt x="3092436" y="922645"/>
                  <a:pt x="3076742" y="922060"/>
                  <a:pt x="3050003" y="921038"/>
                </a:cubicBezTo>
                <a:cubicBezTo>
                  <a:pt x="3023265" y="920016"/>
                  <a:pt x="2976804" y="919431"/>
                  <a:pt x="2910622" y="919285"/>
                </a:cubicBezTo>
                <a:cubicBezTo>
                  <a:pt x="2846956" y="919431"/>
                  <a:pt x="2800040" y="920016"/>
                  <a:pt x="2769873" y="921038"/>
                </a:cubicBezTo>
                <a:cubicBezTo>
                  <a:pt x="2739706" y="922060"/>
                  <a:pt x="2720812" y="922645"/>
                  <a:pt x="2713190" y="922791"/>
                </a:cubicBezTo>
                <a:cubicBezTo>
                  <a:pt x="2708466" y="922791"/>
                  <a:pt x="2705418" y="921575"/>
                  <a:pt x="2704046" y="919144"/>
                </a:cubicBezTo>
                <a:cubicBezTo>
                  <a:pt x="2702674" y="916713"/>
                  <a:pt x="2702065" y="913067"/>
                  <a:pt x="2702217" y="908205"/>
                </a:cubicBezTo>
                <a:lnTo>
                  <a:pt x="2702217" y="885111"/>
                </a:lnTo>
                <a:cubicBezTo>
                  <a:pt x="2702116" y="880882"/>
                  <a:pt x="2702624" y="877792"/>
                  <a:pt x="2703741" y="875843"/>
                </a:cubicBezTo>
                <a:cubicBezTo>
                  <a:pt x="2704859" y="873893"/>
                  <a:pt x="2707196" y="872930"/>
                  <a:pt x="2710752" y="872956"/>
                </a:cubicBezTo>
                <a:lnTo>
                  <a:pt x="2772931" y="872956"/>
                </a:lnTo>
                <a:cubicBezTo>
                  <a:pt x="2785174" y="872803"/>
                  <a:pt x="2794826" y="869450"/>
                  <a:pt x="2801887" y="862895"/>
                </a:cubicBezTo>
                <a:cubicBezTo>
                  <a:pt x="2808948" y="856341"/>
                  <a:pt x="2813114" y="847500"/>
                  <a:pt x="2814384" y="836372"/>
                </a:cubicBezTo>
                <a:cubicBezTo>
                  <a:pt x="2814987" y="828148"/>
                  <a:pt x="2815457" y="803594"/>
                  <a:pt x="2815794" y="762711"/>
                </a:cubicBezTo>
                <a:cubicBezTo>
                  <a:pt x="2816130" y="721827"/>
                  <a:pt x="2816371" y="675552"/>
                  <a:pt x="2816517" y="623885"/>
                </a:cubicBezTo>
                <a:cubicBezTo>
                  <a:pt x="2816663" y="572217"/>
                  <a:pt x="2816752" y="526094"/>
                  <a:pt x="2816784" y="485516"/>
                </a:cubicBezTo>
                <a:cubicBezTo>
                  <a:pt x="2816816" y="444938"/>
                  <a:pt x="2816828" y="420841"/>
                  <a:pt x="2816822" y="413226"/>
                </a:cubicBezTo>
                <a:lnTo>
                  <a:pt x="2816822" y="112022"/>
                </a:lnTo>
                <a:lnTo>
                  <a:pt x="2774150" y="112022"/>
                </a:lnTo>
                <a:cubicBezTo>
                  <a:pt x="2753475" y="111692"/>
                  <a:pt x="2727769" y="112658"/>
                  <a:pt x="2697036" y="114919"/>
                </a:cubicBezTo>
                <a:cubicBezTo>
                  <a:pt x="2666302" y="117181"/>
                  <a:pt x="2637549" y="122719"/>
                  <a:pt x="2610777" y="131535"/>
                </a:cubicBezTo>
                <a:cubicBezTo>
                  <a:pt x="2596325" y="143069"/>
                  <a:pt x="2578291" y="162986"/>
                  <a:pt x="2556675" y="191288"/>
                </a:cubicBezTo>
                <a:cubicBezTo>
                  <a:pt x="2535060" y="219589"/>
                  <a:pt x="2516111" y="245604"/>
                  <a:pt x="2499830" y="269332"/>
                </a:cubicBezTo>
                <a:cubicBezTo>
                  <a:pt x="2498027" y="272431"/>
                  <a:pt x="2496147" y="274769"/>
                  <a:pt x="2494191" y="276344"/>
                </a:cubicBezTo>
                <a:cubicBezTo>
                  <a:pt x="2492235" y="277919"/>
                  <a:pt x="2490051" y="278427"/>
                  <a:pt x="2487638" y="277868"/>
                </a:cubicBezTo>
                <a:lnTo>
                  <a:pt x="2460816" y="268113"/>
                </a:lnTo>
                <a:cubicBezTo>
                  <a:pt x="2458403" y="267350"/>
                  <a:pt x="2456828" y="265826"/>
                  <a:pt x="2456091" y="263540"/>
                </a:cubicBezTo>
                <a:cubicBezTo>
                  <a:pt x="2455355" y="261253"/>
                  <a:pt x="2455304" y="259119"/>
                  <a:pt x="2455939" y="257138"/>
                </a:cubicBezTo>
                <a:cubicBezTo>
                  <a:pt x="2460793" y="238547"/>
                  <a:pt x="2467476" y="212335"/>
                  <a:pt x="2475988" y="178504"/>
                </a:cubicBezTo>
                <a:cubicBezTo>
                  <a:pt x="2484500" y="144672"/>
                  <a:pt x="2492538" y="112331"/>
                  <a:pt x="2500101" y="81480"/>
                </a:cubicBezTo>
                <a:cubicBezTo>
                  <a:pt x="2507664" y="50630"/>
                  <a:pt x="2512451" y="30381"/>
                  <a:pt x="2514460" y="20735"/>
                </a:cubicBezTo>
                <a:cubicBezTo>
                  <a:pt x="2516290" y="12937"/>
                  <a:pt x="2518728" y="7501"/>
                  <a:pt x="2521776" y="4428"/>
                </a:cubicBezTo>
                <a:cubicBezTo>
                  <a:pt x="2524824" y="1355"/>
                  <a:pt x="2528481" y="-119"/>
                  <a:pt x="2532748" y="8"/>
                </a:cubicBezTo>
                <a:close/>
              </a:path>
            </a:pathLst>
          </a:custGeom>
          <a:solidFill>
            <a:schemeClr val="bg1">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383476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repeatCount="3000" fill="hold" nodeType="afterEffect">
                                  <p:stCondLst>
                                    <p:cond delay="0"/>
                                  </p:stCondLst>
                                  <p:childTnLst>
                                    <p:animClr clrSpc="rgb" dir="cw">
                                      <p:cBhvr>
                                        <p:cTn id="6" dur="750" fill="hold"/>
                                        <p:tgtEl>
                                          <p:spTgt spid="26"/>
                                        </p:tgtEl>
                                        <p:attrNameLst>
                                          <p:attrName>fillcolor</p:attrName>
                                        </p:attrNameLst>
                                      </p:cBhvr>
                                      <p:to>
                                        <a:srgbClr val="0070C0"/>
                                      </p:to>
                                    </p:animClr>
                                    <p:set>
                                      <p:cBhvr>
                                        <p:cTn id="7" dur="750" fill="hold"/>
                                        <p:tgtEl>
                                          <p:spTgt spid="26"/>
                                        </p:tgtEl>
                                        <p:attrNameLst>
                                          <p:attrName>fill.type</p:attrName>
                                        </p:attrNameLst>
                                      </p:cBhvr>
                                      <p:to>
                                        <p:strVal val="solid"/>
                                      </p:to>
                                    </p:set>
                                    <p:set>
                                      <p:cBhvr>
                                        <p:cTn id="8" dur="750" fill="hold"/>
                                        <p:tgtEl>
                                          <p:spTgt spid="2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1161142" y="1466089"/>
            <a:ext cx="9869715" cy="4769640"/>
            <a:chOff x="1161142" y="1466089"/>
            <a:chExt cx="9869715" cy="4769640"/>
          </a:xfrm>
        </p:grpSpPr>
        <p:sp>
          <p:nvSpPr>
            <p:cNvPr id="3" name="矩形 2"/>
            <p:cNvSpPr/>
            <p:nvPr/>
          </p:nvSpPr>
          <p:spPr>
            <a:xfrm>
              <a:off x="1161143" y="1466089"/>
              <a:ext cx="4934857" cy="2384820"/>
            </a:xfrm>
            <a:prstGeom prst="rect">
              <a:avLst/>
            </a:prstGeom>
            <a:noFill/>
            <a:ln w="1270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61142" y="3850909"/>
              <a:ext cx="4934857" cy="2384820"/>
            </a:xfrm>
            <a:prstGeom prst="rect">
              <a:avLst/>
            </a:prstGeom>
            <a:noFill/>
            <a:ln w="1270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096000" y="3850909"/>
              <a:ext cx="4934857" cy="2384820"/>
            </a:xfrm>
            <a:prstGeom prst="rect">
              <a:avLst/>
            </a:prstGeom>
            <a:noFill/>
            <a:ln w="1270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96000" y="1466089"/>
              <a:ext cx="4934857" cy="2384820"/>
            </a:xfrm>
            <a:prstGeom prst="rect">
              <a:avLst/>
            </a:prstGeom>
            <a:noFill/>
            <a:ln w="1270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934857" y="2885709"/>
              <a:ext cx="2322284" cy="1930400"/>
            </a:xfrm>
            <a:prstGeom prst="rect">
              <a:avLst/>
            </a:prstGeom>
            <a:noFill/>
            <a:ln w="1270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593149" y="3152914"/>
              <a:ext cx="502850" cy="707886"/>
            </a:xfrm>
            <a:prstGeom prst="rect">
              <a:avLst/>
            </a:prstGeom>
            <a:noFill/>
          </p:spPr>
          <p:txBody>
            <a:bodyPr wrap="square" rtlCol="0">
              <a:spAutoFit/>
            </a:bodyPr>
            <a:lstStyle/>
            <a:p>
              <a:r>
                <a:rPr lang="en-US" altLang="zh-CN" sz="4000" b="1" dirty="0">
                  <a:solidFill>
                    <a:schemeClr val="bg1">
                      <a:lumMod val="50000"/>
                    </a:schemeClr>
                  </a:solidFill>
                </a:rPr>
                <a:t>0</a:t>
              </a:r>
              <a:endParaRPr lang="zh-CN" altLang="en-US" sz="4000" b="1" dirty="0">
                <a:solidFill>
                  <a:schemeClr val="bg1">
                    <a:lumMod val="50000"/>
                  </a:schemeClr>
                </a:solidFill>
              </a:endParaRPr>
            </a:p>
          </p:txBody>
        </p:sp>
        <p:sp>
          <p:nvSpPr>
            <p:cNvPr id="18" name="文本框 17"/>
            <p:cNvSpPr txBox="1"/>
            <p:nvPr/>
          </p:nvSpPr>
          <p:spPr>
            <a:xfrm>
              <a:off x="6172665" y="3152914"/>
              <a:ext cx="502850" cy="707886"/>
            </a:xfrm>
            <a:prstGeom prst="rect">
              <a:avLst/>
            </a:prstGeom>
            <a:noFill/>
          </p:spPr>
          <p:txBody>
            <a:bodyPr wrap="square" rtlCol="0">
              <a:spAutoFit/>
            </a:bodyPr>
            <a:lstStyle/>
            <a:p>
              <a:r>
                <a:rPr lang="en-US" altLang="zh-CN" sz="4000" b="1" dirty="0">
                  <a:solidFill>
                    <a:schemeClr val="bg1">
                      <a:lumMod val="50000"/>
                    </a:schemeClr>
                  </a:solidFill>
                </a:rPr>
                <a:t>0</a:t>
              </a:r>
              <a:endParaRPr lang="zh-CN" altLang="en-US" sz="4000" b="1" dirty="0">
                <a:solidFill>
                  <a:schemeClr val="bg1">
                    <a:lumMod val="50000"/>
                  </a:schemeClr>
                </a:solidFill>
              </a:endParaRPr>
            </a:p>
          </p:txBody>
        </p:sp>
        <p:sp>
          <p:nvSpPr>
            <p:cNvPr id="19" name="文本框 18"/>
            <p:cNvSpPr txBox="1"/>
            <p:nvPr/>
          </p:nvSpPr>
          <p:spPr>
            <a:xfrm>
              <a:off x="5593149" y="3804060"/>
              <a:ext cx="502850" cy="707886"/>
            </a:xfrm>
            <a:prstGeom prst="rect">
              <a:avLst/>
            </a:prstGeom>
            <a:noFill/>
          </p:spPr>
          <p:txBody>
            <a:bodyPr wrap="square" rtlCol="0">
              <a:spAutoFit/>
            </a:bodyPr>
            <a:lstStyle/>
            <a:p>
              <a:r>
                <a:rPr lang="en-US" altLang="zh-CN" sz="4000" b="1" dirty="0">
                  <a:solidFill>
                    <a:schemeClr val="bg1">
                      <a:lumMod val="50000"/>
                    </a:schemeClr>
                  </a:solidFill>
                </a:rPr>
                <a:t>0</a:t>
              </a:r>
              <a:endParaRPr lang="zh-CN" altLang="en-US" sz="4000" b="1" dirty="0">
                <a:solidFill>
                  <a:schemeClr val="bg1">
                    <a:lumMod val="50000"/>
                  </a:schemeClr>
                </a:solidFill>
              </a:endParaRPr>
            </a:p>
          </p:txBody>
        </p:sp>
        <p:sp>
          <p:nvSpPr>
            <p:cNvPr id="20" name="文本框 19"/>
            <p:cNvSpPr txBox="1"/>
            <p:nvPr/>
          </p:nvSpPr>
          <p:spPr>
            <a:xfrm>
              <a:off x="6172665" y="3804060"/>
              <a:ext cx="452050" cy="718457"/>
            </a:xfrm>
            <a:prstGeom prst="rect">
              <a:avLst/>
            </a:prstGeom>
            <a:noFill/>
          </p:spPr>
          <p:txBody>
            <a:bodyPr wrap="square" rtlCol="0">
              <a:spAutoFit/>
            </a:bodyPr>
            <a:lstStyle/>
            <a:p>
              <a:r>
                <a:rPr lang="en-US" altLang="zh-CN" sz="4000" b="1" dirty="0">
                  <a:solidFill>
                    <a:schemeClr val="bg1">
                      <a:lumMod val="50000"/>
                    </a:schemeClr>
                  </a:solidFill>
                </a:rPr>
                <a:t>0</a:t>
              </a:r>
              <a:endParaRPr lang="zh-CN" altLang="en-US" sz="4000" b="1" dirty="0">
                <a:solidFill>
                  <a:schemeClr val="bg1">
                    <a:lumMod val="50000"/>
                  </a:schemeClr>
                </a:solidFill>
              </a:endParaRPr>
            </a:p>
          </p:txBody>
        </p:sp>
        <p:sp>
          <p:nvSpPr>
            <p:cNvPr id="25" name="矩形 24"/>
            <p:cNvSpPr/>
            <p:nvPr/>
          </p:nvSpPr>
          <p:spPr>
            <a:xfrm>
              <a:off x="1505821" y="1673211"/>
              <a:ext cx="3425424" cy="400110"/>
            </a:xfrm>
            <a:prstGeom prst="rect">
              <a:avLst/>
            </a:prstGeom>
          </p:spPr>
          <p:txBody>
            <a:bodyPr wrap="square">
              <a:spAutoFit/>
            </a:bodyPr>
            <a:lstStyle/>
            <a:p>
              <a:r>
                <a:rPr lang="zh-CN" altLang="en-US" sz="2000" b="1" dirty="0">
                  <a:solidFill>
                    <a:srgbClr val="385723"/>
                  </a:solidFill>
                </a:rPr>
                <a:t>点击此处添加标题</a:t>
              </a:r>
            </a:p>
          </p:txBody>
        </p:sp>
        <p:sp>
          <p:nvSpPr>
            <p:cNvPr id="26" name="矩形 25"/>
            <p:cNvSpPr/>
            <p:nvPr/>
          </p:nvSpPr>
          <p:spPr>
            <a:xfrm>
              <a:off x="1505822" y="2121917"/>
              <a:ext cx="3352370" cy="1372683"/>
            </a:xfrm>
            <a:prstGeom prst="rect">
              <a:avLst/>
            </a:prstGeom>
          </p:spPr>
          <p:txBody>
            <a:bodyPr wrap="square">
              <a:spAutoFit/>
            </a:bodyPr>
            <a:lstStyle/>
            <a:p>
              <a:pPr lvl="0">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nSpc>
                  <a:spcPct val="130000"/>
                </a:lnSpc>
              </a:pPr>
              <a:r>
                <a:rPr lang="zh-CN" altLang="en-US" sz="1600" dirty="0">
                  <a:solidFill>
                    <a:schemeClr val="bg1">
                      <a:lumMod val="50000"/>
                    </a:schemeClr>
                  </a:solidFill>
                  <a:latin typeface="微软雅黑" charset="0"/>
                  <a:ea typeface="微软雅黑" charset="0"/>
                </a:rPr>
                <a:t>请输入内容</a:t>
              </a:r>
            </a:p>
          </p:txBody>
        </p:sp>
        <p:sp>
          <p:nvSpPr>
            <p:cNvPr id="27" name="矩形 26"/>
            <p:cNvSpPr/>
            <p:nvPr/>
          </p:nvSpPr>
          <p:spPr>
            <a:xfrm>
              <a:off x="1505821" y="4149180"/>
              <a:ext cx="3425424" cy="400110"/>
            </a:xfrm>
            <a:prstGeom prst="rect">
              <a:avLst/>
            </a:prstGeom>
          </p:spPr>
          <p:txBody>
            <a:bodyPr wrap="square">
              <a:spAutoFit/>
            </a:bodyPr>
            <a:lstStyle/>
            <a:p>
              <a:r>
                <a:rPr lang="zh-CN" altLang="en-US" sz="2000" b="1" dirty="0">
                  <a:solidFill>
                    <a:srgbClr val="385723"/>
                  </a:solidFill>
                </a:rPr>
                <a:t>点击此处添加标题</a:t>
              </a:r>
            </a:p>
          </p:txBody>
        </p:sp>
        <p:sp>
          <p:nvSpPr>
            <p:cNvPr id="28" name="矩形 27"/>
            <p:cNvSpPr/>
            <p:nvPr/>
          </p:nvSpPr>
          <p:spPr>
            <a:xfrm>
              <a:off x="1505822" y="4597886"/>
              <a:ext cx="3352370" cy="1372683"/>
            </a:xfrm>
            <a:prstGeom prst="rect">
              <a:avLst/>
            </a:prstGeom>
          </p:spPr>
          <p:txBody>
            <a:bodyPr wrap="square">
              <a:spAutoFit/>
            </a:bodyPr>
            <a:lstStyle/>
            <a:p>
              <a:pPr lvl="0">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nSpc>
                  <a:spcPct val="130000"/>
                </a:lnSpc>
              </a:pPr>
              <a:r>
                <a:rPr lang="zh-CN" altLang="en-US" sz="1600" dirty="0">
                  <a:solidFill>
                    <a:schemeClr val="bg1">
                      <a:lumMod val="50000"/>
                    </a:schemeClr>
                  </a:solidFill>
                  <a:latin typeface="微软雅黑" charset="0"/>
                  <a:ea typeface="微软雅黑" charset="0"/>
                </a:rPr>
                <a:t>请输入内容</a:t>
              </a:r>
            </a:p>
          </p:txBody>
        </p:sp>
        <p:sp>
          <p:nvSpPr>
            <p:cNvPr id="29" name="矩形 28"/>
            <p:cNvSpPr/>
            <p:nvPr/>
          </p:nvSpPr>
          <p:spPr>
            <a:xfrm>
              <a:off x="7527946" y="1807060"/>
              <a:ext cx="3425424" cy="400110"/>
            </a:xfrm>
            <a:prstGeom prst="rect">
              <a:avLst/>
            </a:prstGeom>
          </p:spPr>
          <p:txBody>
            <a:bodyPr wrap="square">
              <a:spAutoFit/>
            </a:bodyPr>
            <a:lstStyle/>
            <a:p>
              <a:pPr algn="r"/>
              <a:r>
                <a:rPr lang="zh-CN" altLang="en-US" sz="2000" b="1" dirty="0">
                  <a:solidFill>
                    <a:srgbClr val="385723"/>
                  </a:solidFill>
                </a:rPr>
                <a:t>点击此处添加标题</a:t>
              </a:r>
            </a:p>
          </p:txBody>
        </p:sp>
        <p:sp>
          <p:nvSpPr>
            <p:cNvPr id="30" name="矩形 29"/>
            <p:cNvSpPr/>
            <p:nvPr/>
          </p:nvSpPr>
          <p:spPr>
            <a:xfrm>
              <a:off x="7527947" y="2255766"/>
              <a:ext cx="3352370" cy="1372683"/>
            </a:xfrm>
            <a:prstGeom prst="rect">
              <a:avLst/>
            </a:prstGeom>
          </p:spPr>
          <p:txBody>
            <a:bodyPr wrap="square">
              <a:spAutoFit/>
            </a:bodyPr>
            <a:lstStyle/>
            <a:p>
              <a:pPr lvl="0" algn="r">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gn="r">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gn="r">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gn="r">
                <a:lnSpc>
                  <a:spcPct val="130000"/>
                </a:lnSpc>
              </a:pPr>
              <a:r>
                <a:rPr lang="zh-CN" altLang="en-US" sz="1600" dirty="0">
                  <a:solidFill>
                    <a:schemeClr val="bg1">
                      <a:lumMod val="50000"/>
                    </a:schemeClr>
                  </a:solidFill>
                  <a:latin typeface="微软雅黑" charset="0"/>
                  <a:ea typeface="微软雅黑" charset="0"/>
                </a:rPr>
                <a:t>请输入内容</a:t>
              </a:r>
            </a:p>
          </p:txBody>
        </p:sp>
        <p:sp>
          <p:nvSpPr>
            <p:cNvPr id="31" name="矩形 30"/>
            <p:cNvSpPr/>
            <p:nvPr/>
          </p:nvSpPr>
          <p:spPr>
            <a:xfrm>
              <a:off x="7502898" y="4130862"/>
              <a:ext cx="3425424" cy="400110"/>
            </a:xfrm>
            <a:prstGeom prst="rect">
              <a:avLst/>
            </a:prstGeom>
          </p:spPr>
          <p:txBody>
            <a:bodyPr wrap="square">
              <a:spAutoFit/>
            </a:bodyPr>
            <a:lstStyle/>
            <a:p>
              <a:pPr algn="r"/>
              <a:r>
                <a:rPr lang="zh-CN" altLang="en-US" sz="2000" b="1" dirty="0">
                  <a:solidFill>
                    <a:srgbClr val="385723"/>
                  </a:solidFill>
                </a:rPr>
                <a:t>点击此处添加标题</a:t>
              </a:r>
            </a:p>
          </p:txBody>
        </p:sp>
        <p:sp>
          <p:nvSpPr>
            <p:cNvPr id="32" name="矩形 31"/>
            <p:cNvSpPr/>
            <p:nvPr/>
          </p:nvSpPr>
          <p:spPr>
            <a:xfrm>
              <a:off x="7502899" y="4579568"/>
              <a:ext cx="3352370" cy="1372683"/>
            </a:xfrm>
            <a:prstGeom prst="rect">
              <a:avLst/>
            </a:prstGeom>
          </p:spPr>
          <p:txBody>
            <a:bodyPr wrap="square">
              <a:spAutoFit/>
            </a:bodyPr>
            <a:lstStyle/>
            <a:p>
              <a:pPr lvl="0" algn="r">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gn="r">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gn="r">
                <a:lnSpc>
                  <a:spcPct val="130000"/>
                </a:lnSpc>
              </a:pPr>
              <a:r>
                <a:rPr lang="zh-CN" altLang="en-US" sz="1600" dirty="0">
                  <a:solidFill>
                    <a:schemeClr val="bg1">
                      <a:lumMod val="50000"/>
                    </a:schemeClr>
                  </a:solidFill>
                  <a:latin typeface="微软雅黑" charset="0"/>
                  <a:ea typeface="微软雅黑" charset="0"/>
                </a:rPr>
                <a:t>请输入内容请输入内容请输入内容</a:t>
              </a:r>
            </a:p>
            <a:p>
              <a:pPr algn="r">
                <a:lnSpc>
                  <a:spcPct val="130000"/>
                </a:lnSpc>
              </a:pPr>
              <a:r>
                <a:rPr lang="zh-CN" altLang="en-US" sz="1600" dirty="0">
                  <a:solidFill>
                    <a:schemeClr val="bg1">
                      <a:lumMod val="50000"/>
                    </a:schemeClr>
                  </a:solidFill>
                  <a:latin typeface="微软雅黑" charset="0"/>
                  <a:ea typeface="微软雅黑" charset="0"/>
                </a:rPr>
                <a:t>请输入内容</a:t>
              </a:r>
            </a:p>
          </p:txBody>
        </p:sp>
        <p:sp>
          <p:nvSpPr>
            <p:cNvPr id="34" name="任意多边形 33"/>
            <p:cNvSpPr/>
            <p:nvPr/>
          </p:nvSpPr>
          <p:spPr>
            <a:xfrm>
              <a:off x="5281660" y="3113839"/>
              <a:ext cx="315820" cy="574900"/>
            </a:xfrm>
            <a:custGeom>
              <a:avLst/>
              <a:gdLst/>
              <a:ahLst/>
              <a:cxnLst/>
              <a:rect l="l" t="t" r="r" b="b"/>
              <a:pathLst>
                <a:path w="315820" h="574900">
                  <a:moveTo>
                    <a:pt x="225294" y="0"/>
                  </a:moveTo>
                  <a:cubicBezTo>
                    <a:pt x="227807" y="105"/>
                    <a:pt x="229692" y="1362"/>
                    <a:pt x="230948" y="3772"/>
                  </a:cubicBezTo>
                  <a:cubicBezTo>
                    <a:pt x="232205" y="6182"/>
                    <a:pt x="232834" y="9115"/>
                    <a:pt x="232834" y="12573"/>
                  </a:cubicBezTo>
                  <a:cubicBezTo>
                    <a:pt x="232803" y="15724"/>
                    <a:pt x="232585" y="30004"/>
                    <a:pt x="232182" y="55414"/>
                  </a:cubicBezTo>
                  <a:cubicBezTo>
                    <a:pt x="231778" y="80824"/>
                    <a:pt x="231375" y="111869"/>
                    <a:pt x="230971" y="148548"/>
                  </a:cubicBezTo>
                  <a:cubicBezTo>
                    <a:pt x="230568" y="185227"/>
                    <a:pt x="230350" y="222045"/>
                    <a:pt x="230319" y="259004"/>
                  </a:cubicBezTo>
                  <a:lnTo>
                    <a:pt x="230319" y="294208"/>
                  </a:lnTo>
                  <a:cubicBezTo>
                    <a:pt x="230324" y="305718"/>
                    <a:pt x="230367" y="321674"/>
                    <a:pt x="230450" y="342077"/>
                  </a:cubicBezTo>
                  <a:cubicBezTo>
                    <a:pt x="230533" y="362480"/>
                    <a:pt x="230629" y="383649"/>
                    <a:pt x="230738" y="405584"/>
                  </a:cubicBezTo>
                  <a:cubicBezTo>
                    <a:pt x="230847" y="427519"/>
                    <a:pt x="230944" y="446540"/>
                    <a:pt x="231026" y="462647"/>
                  </a:cubicBezTo>
                  <a:cubicBezTo>
                    <a:pt x="231109" y="478754"/>
                    <a:pt x="231153" y="488267"/>
                    <a:pt x="231157" y="491185"/>
                  </a:cubicBezTo>
                  <a:cubicBezTo>
                    <a:pt x="230826" y="512315"/>
                    <a:pt x="233375" y="526005"/>
                    <a:pt x="238806" y="532257"/>
                  </a:cubicBezTo>
                  <a:cubicBezTo>
                    <a:pt x="244237" y="538509"/>
                    <a:pt x="257054" y="541303"/>
                    <a:pt x="277258" y="540639"/>
                  </a:cubicBezTo>
                  <a:lnTo>
                    <a:pt x="307434" y="540639"/>
                  </a:lnTo>
                  <a:cubicBezTo>
                    <a:pt x="313161" y="540778"/>
                    <a:pt x="315955" y="543007"/>
                    <a:pt x="315816" y="547324"/>
                  </a:cubicBezTo>
                  <a:lnTo>
                    <a:pt x="315816" y="569051"/>
                  </a:lnTo>
                  <a:cubicBezTo>
                    <a:pt x="315851" y="571123"/>
                    <a:pt x="315152" y="572620"/>
                    <a:pt x="313720" y="573542"/>
                  </a:cubicBezTo>
                  <a:cubicBezTo>
                    <a:pt x="312288" y="574465"/>
                    <a:pt x="309913" y="574918"/>
                    <a:pt x="306595" y="574900"/>
                  </a:cubicBezTo>
                  <a:cubicBezTo>
                    <a:pt x="303357" y="574871"/>
                    <a:pt x="291957" y="574662"/>
                    <a:pt x="272395" y="574276"/>
                  </a:cubicBezTo>
                  <a:cubicBezTo>
                    <a:pt x="252833" y="573889"/>
                    <a:pt x="232807" y="573502"/>
                    <a:pt x="212315" y="573115"/>
                  </a:cubicBezTo>
                  <a:cubicBezTo>
                    <a:pt x="191824" y="572729"/>
                    <a:pt x="178564" y="572520"/>
                    <a:pt x="172535" y="572491"/>
                  </a:cubicBezTo>
                  <a:cubicBezTo>
                    <a:pt x="163157" y="572520"/>
                    <a:pt x="147198" y="572729"/>
                    <a:pt x="124657" y="573115"/>
                  </a:cubicBezTo>
                  <a:cubicBezTo>
                    <a:pt x="102117" y="573502"/>
                    <a:pt x="80693" y="573889"/>
                    <a:pt x="60385" y="574276"/>
                  </a:cubicBezTo>
                  <a:cubicBezTo>
                    <a:pt x="40077" y="574662"/>
                    <a:pt x="28583" y="574871"/>
                    <a:pt x="25903" y="574900"/>
                  </a:cubicBezTo>
                  <a:cubicBezTo>
                    <a:pt x="23424" y="574918"/>
                    <a:pt x="21677" y="574465"/>
                    <a:pt x="20664" y="573542"/>
                  </a:cubicBezTo>
                  <a:cubicBezTo>
                    <a:pt x="19652" y="572620"/>
                    <a:pt x="19163" y="571123"/>
                    <a:pt x="19198" y="569051"/>
                  </a:cubicBezTo>
                  <a:lnTo>
                    <a:pt x="19198" y="546489"/>
                  </a:lnTo>
                  <a:cubicBezTo>
                    <a:pt x="19267" y="544051"/>
                    <a:pt x="20385" y="542450"/>
                    <a:pt x="22550" y="541684"/>
                  </a:cubicBezTo>
                  <a:cubicBezTo>
                    <a:pt x="24716" y="540918"/>
                    <a:pt x="27510" y="540569"/>
                    <a:pt x="30932" y="540639"/>
                  </a:cubicBezTo>
                  <a:lnTo>
                    <a:pt x="52726" y="540639"/>
                  </a:lnTo>
                  <a:cubicBezTo>
                    <a:pt x="75305" y="541425"/>
                    <a:pt x="90916" y="539224"/>
                    <a:pt x="99560" y="534038"/>
                  </a:cubicBezTo>
                  <a:cubicBezTo>
                    <a:pt x="108204" y="528852"/>
                    <a:pt x="112709" y="515964"/>
                    <a:pt x="113076" y="495376"/>
                  </a:cubicBezTo>
                  <a:cubicBezTo>
                    <a:pt x="113614" y="482907"/>
                    <a:pt x="113935" y="466308"/>
                    <a:pt x="114038" y="445581"/>
                  </a:cubicBezTo>
                  <a:cubicBezTo>
                    <a:pt x="114142" y="424854"/>
                    <a:pt x="114152" y="404406"/>
                    <a:pt x="114069" y="384237"/>
                  </a:cubicBezTo>
                  <a:cubicBezTo>
                    <a:pt x="113987" y="364068"/>
                    <a:pt x="113935" y="348588"/>
                    <a:pt x="113914" y="337795"/>
                  </a:cubicBezTo>
                  <a:lnTo>
                    <a:pt x="113914" y="155067"/>
                  </a:lnTo>
                  <a:cubicBezTo>
                    <a:pt x="114054" y="144659"/>
                    <a:pt x="112727" y="135718"/>
                    <a:pt x="109933" y="128245"/>
                  </a:cubicBezTo>
                  <a:cubicBezTo>
                    <a:pt x="107139" y="120771"/>
                    <a:pt x="102040" y="116859"/>
                    <a:pt x="94636" y="116510"/>
                  </a:cubicBezTo>
                  <a:cubicBezTo>
                    <a:pt x="90549" y="116440"/>
                    <a:pt x="85520" y="116789"/>
                    <a:pt x="79548" y="117557"/>
                  </a:cubicBezTo>
                  <a:cubicBezTo>
                    <a:pt x="73576" y="118326"/>
                    <a:pt x="66032" y="119932"/>
                    <a:pt x="56917" y="122377"/>
                  </a:cubicBezTo>
                  <a:lnTo>
                    <a:pt x="15845" y="134112"/>
                  </a:lnTo>
                  <a:cubicBezTo>
                    <a:pt x="13732" y="134583"/>
                    <a:pt x="11881" y="134688"/>
                    <a:pt x="10292" y="134426"/>
                  </a:cubicBezTo>
                  <a:cubicBezTo>
                    <a:pt x="8703" y="134164"/>
                    <a:pt x="7480" y="133221"/>
                    <a:pt x="6625" y="131597"/>
                  </a:cubicBezTo>
                  <a:lnTo>
                    <a:pt x="757" y="114833"/>
                  </a:lnTo>
                  <a:cubicBezTo>
                    <a:pt x="-133" y="113157"/>
                    <a:pt x="-238" y="111481"/>
                    <a:pt x="443" y="109804"/>
                  </a:cubicBezTo>
                  <a:cubicBezTo>
                    <a:pt x="1124" y="108128"/>
                    <a:pt x="2905" y="106451"/>
                    <a:pt x="5786" y="104775"/>
                  </a:cubicBezTo>
                  <a:lnTo>
                    <a:pt x="209383" y="5029"/>
                  </a:lnTo>
                  <a:cubicBezTo>
                    <a:pt x="212244" y="3719"/>
                    <a:pt x="214896" y="2567"/>
                    <a:pt x="217339" y="1572"/>
                  </a:cubicBezTo>
                  <a:cubicBezTo>
                    <a:pt x="219781" y="576"/>
                    <a:pt x="222433" y="52"/>
                    <a:pt x="22529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flipH="1" flipV="1">
              <a:off x="6557177" y="3113839"/>
              <a:ext cx="398303" cy="592508"/>
            </a:xfrm>
            <a:custGeom>
              <a:avLst/>
              <a:gdLst/>
              <a:ahLst/>
              <a:cxnLst/>
              <a:rect l="l" t="t" r="r" b="b"/>
              <a:pathLst>
                <a:path w="398303" h="592508">
                  <a:moveTo>
                    <a:pt x="185946" y="592508"/>
                  </a:moveTo>
                  <a:cubicBezTo>
                    <a:pt x="139363" y="591343"/>
                    <a:pt x="101422" y="576306"/>
                    <a:pt x="72125" y="547399"/>
                  </a:cubicBezTo>
                  <a:cubicBezTo>
                    <a:pt x="42827" y="518491"/>
                    <a:pt x="27717" y="482705"/>
                    <a:pt x="26793" y="440042"/>
                  </a:cubicBezTo>
                  <a:cubicBezTo>
                    <a:pt x="26252" y="404846"/>
                    <a:pt x="35708" y="368969"/>
                    <a:pt x="55162" y="332410"/>
                  </a:cubicBezTo>
                  <a:cubicBezTo>
                    <a:pt x="74617" y="295852"/>
                    <a:pt x="107315" y="255992"/>
                    <a:pt x="153256" y="212831"/>
                  </a:cubicBezTo>
                  <a:cubicBezTo>
                    <a:pt x="177581" y="190351"/>
                    <a:pt x="199130" y="170962"/>
                    <a:pt x="217902" y="154666"/>
                  </a:cubicBezTo>
                  <a:cubicBezTo>
                    <a:pt x="236674" y="138369"/>
                    <a:pt x="252565" y="124220"/>
                    <a:pt x="265575" y="112221"/>
                  </a:cubicBezTo>
                  <a:lnTo>
                    <a:pt x="265575" y="108867"/>
                  </a:lnTo>
                  <a:lnTo>
                    <a:pt x="120589" y="108867"/>
                  </a:lnTo>
                  <a:cubicBezTo>
                    <a:pt x="93982" y="109583"/>
                    <a:pt x="73708" y="116325"/>
                    <a:pt x="59768" y="129094"/>
                  </a:cubicBezTo>
                  <a:cubicBezTo>
                    <a:pt x="45827" y="141862"/>
                    <a:pt x="34556" y="156360"/>
                    <a:pt x="25954" y="172587"/>
                  </a:cubicBezTo>
                  <a:cubicBezTo>
                    <a:pt x="24016" y="176360"/>
                    <a:pt x="22025" y="178665"/>
                    <a:pt x="19982" y="179504"/>
                  </a:cubicBezTo>
                  <a:cubicBezTo>
                    <a:pt x="17939" y="180342"/>
                    <a:pt x="14901" y="179713"/>
                    <a:pt x="10867" y="177617"/>
                  </a:cubicBezTo>
                  <a:cubicBezTo>
                    <a:pt x="6257" y="175591"/>
                    <a:pt x="3113" y="173565"/>
                    <a:pt x="1437" y="171539"/>
                  </a:cubicBezTo>
                  <a:cubicBezTo>
                    <a:pt x="-239" y="169512"/>
                    <a:pt x="-449" y="167067"/>
                    <a:pt x="808" y="164203"/>
                  </a:cubicBezTo>
                  <a:lnTo>
                    <a:pt x="60291" y="9226"/>
                  </a:lnTo>
                  <a:cubicBezTo>
                    <a:pt x="61442" y="5908"/>
                    <a:pt x="62908" y="3533"/>
                    <a:pt x="64688" y="2101"/>
                  </a:cubicBezTo>
                  <a:cubicBezTo>
                    <a:pt x="66467" y="669"/>
                    <a:pt x="69189" y="-29"/>
                    <a:pt x="72853" y="6"/>
                  </a:cubicBezTo>
                  <a:cubicBezTo>
                    <a:pt x="76028" y="-64"/>
                    <a:pt x="78262" y="495"/>
                    <a:pt x="79553" y="1682"/>
                  </a:cubicBezTo>
                  <a:cubicBezTo>
                    <a:pt x="80844" y="2870"/>
                    <a:pt x="82240" y="5105"/>
                    <a:pt x="83740" y="8388"/>
                  </a:cubicBezTo>
                  <a:cubicBezTo>
                    <a:pt x="86113" y="13644"/>
                    <a:pt x="91626" y="16962"/>
                    <a:pt x="100280" y="18341"/>
                  </a:cubicBezTo>
                  <a:cubicBezTo>
                    <a:pt x="108934" y="19721"/>
                    <a:pt x="121566" y="20315"/>
                    <a:pt x="138176" y="20123"/>
                  </a:cubicBezTo>
                  <a:lnTo>
                    <a:pt x="320058" y="20123"/>
                  </a:lnTo>
                  <a:cubicBezTo>
                    <a:pt x="327252" y="20105"/>
                    <a:pt x="334447" y="19930"/>
                    <a:pt x="341641" y="19599"/>
                  </a:cubicBezTo>
                  <a:cubicBezTo>
                    <a:pt x="348836" y="19267"/>
                    <a:pt x="355611" y="18883"/>
                    <a:pt x="361968" y="18446"/>
                  </a:cubicBezTo>
                  <a:cubicBezTo>
                    <a:pt x="368342" y="18010"/>
                    <a:pt x="373825" y="17625"/>
                    <a:pt x="378418" y="17294"/>
                  </a:cubicBezTo>
                  <a:cubicBezTo>
                    <a:pt x="383010" y="16962"/>
                    <a:pt x="386188" y="16787"/>
                    <a:pt x="387952" y="16770"/>
                  </a:cubicBezTo>
                  <a:cubicBezTo>
                    <a:pt x="390013" y="16665"/>
                    <a:pt x="391759" y="16875"/>
                    <a:pt x="393191" y="17398"/>
                  </a:cubicBezTo>
                  <a:cubicBezTo>
                    <a:pt x="394623" y="17922"/>
                    <a:pt x="395950" y="19389"/>
                    <a:pt x="397172" y="21799"/>
                  </a:cubicBezTo>
                  <a:cubicBezTo>
                    <a:pt x="398430" y="24890"/>
                    <a:pt x="398639" y="28347"/>
                    <a:pt x="397801" y="32172"/>
                  </a:cubicBezTo>
                  <a:cubicBezTo>
                    <a:pt x="396963" y="35996"/>
                    <a:pt x="395077" y="39244"/>
                    <a:pt x="392143" y="41916"/>
                  </a:cubicBezTo>
                  <a:cubicBezTo>
                    <a:pt x="375990" y="56306"/>
                    <a:pt x="352765" y="78655"/>
                    <a:pt x="322468" y="108962"/>
                  </a:cubicBezTo>
                  <a:cubicBezTo>
                    <a:pt x="292170" y="139269"/>
                    <a:pt x="261192" y="174171"/>
                    <a:pt x="229532" y="213669"/>
                  </a:cubicBezTo>
                  <a:cubicBezTo>
                    <a:pt x="203181" y="246210"/>
                    <a:pt x="182541" y="279223"/>
                    <a:pt x="167611" y="312707"/>
                  </a:cubicBezTo>
                  <a:cubicBezTo>
                    <a:pt x="152681" y="346191"/>
                    <a:pt x="145661" y="381091"/>
                    <a:pt x="146550" y="417405"/>
                  </a:cubicBezTo>
                  <a:cubicBezTo>
                    <a:pt x="148192" y="448915"/>
                    <a:pt x="157692" y="473927"/>
                    <a:pt x="175049" y="492441"/>
                  </a:cubicBezTo>
                  <a:cubicBezTo>
                    <a:pt x="192407" y="510955"/>
                    <a:pt x="215318" y="520038"/>
                    <a:pt x="243782" y="519690"/>
                  </a:cubicBezTo>
                  <a:cubicBezTo>
                    <a:pt x="267985" y="517752"/>
                    <a:pt x="288101" y="510311"/>
                    <a:pt x="304132" y="497368"/>
                  </a:cubicBezTo>
                  <a:cubicBezTo>
                    <a:pt x="320163" y="484426"/>
                    <a:pt x="332736" y="470068"/>
                    <a:pt x="341851" y="454295"/>
                  </a:cubicBezTo>
                  <a:cubicBezTo>
                    <a:pt x="343894" y="451046"/>
                    <a:pt x="345675" y="449160"/>
                    <a:pt x="347195" y="448636"/>
                  </a:cubicBezTo>
                  <a:cubicBezTo>
                    <a:pt x="348714" y="448112"/>
                    <a:pt x="350285" y="448321"/>
                    <a:pt x="351909" y="449264"/>
                  </a:cubicBezTo>
                  <a:lnTo>
                    <a:pt x="366159" y="455133"/>
                  </a:lnTo>
                  <a:cubicBezTo>
                    <a:pt x="367469" y="455884"/>
                    <a:pt x="368202" y="457107"/>
                    <a:pt x="368359" y="458801"/>
                  </a:cubicBezTo>
                  <a:cubicBezTo>
                    <a:pt x="368516" y="460496"/>
                    <a:pt x="367783" y="463186"/>
                    <a:pt x="366159" y="466871"/>
                  </a:cubicBezTo>
                  <a:cubicBezTo>
                    <a:pt x="361947" y="478716"/>
                    <a:pt x="353327" y="494418"/>
                    <a:pt x="340299" y="513976"/>
                  </a:cubicBezTo>
                  <a:cubicBezTo>
                    <a:pt x="327270" y="533535"/>
                    <a:pt x="308282" y="551277"/>
                    <a:pt x="283332" y="567202"/>
                  </a:cubicBezTo>
                  <a:cubicBezTo>
                    <a:pt x="258383" y="583127"/>
                    <a:pt x="225921" y="591563"/>
                    <a:pt x="185946" y="592508"/>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H="1" flipV="1">
              <a:off x="5249652" y="4021780"/>
              <a:ext cx="367102" cy="584958"/>
            </a:xfrm>
            <a:custGeom>
              <a:avLst/>
              <a:gdLst/>
              <a:ahLst/>
              <a:cxnLst/>
              <a:rect l="l" t="t" r="r" b="b"/>
              <a:pathLst>
                <a:path w="367102" h="584958">
                  <a:moveTo>
                    <a:pt x="175079" y="584958"/>
                  </a:moveTo>
                  <a:cubicBezTo>
                    <a:pt x="141407" y="584473"/>
                    <a:pt x="113909" y="578284"/>
                    <a:pt x="92587" y="566389"/>
                  </a:cubicBezTo>
                  <a:cubicBezTo>
                    <a:pt x="71264" y="554495"/>
                    <a:pt x="55433" y="539806"/>
                    <a:pt x="45094" y="522323"/>
                  </a:cubicBezTo>
                  <a:cubicBezTo>
                    <a:pt x="34754" y="504839"/>
                    <a:pt x="29223" y="487471"/>
                    <a:pt x="28499" y="470218"/>
                  </a:cubicBezTo>
                  <a:cubicBezTo>
                    <a:pt x="29459" y="437259"/>
                    <a:pt x="40310" y="409278"/>
                    <a:pt x="61053" y="386275"/>
                  </a:cubicBezTo>
                  <a:cubicBezTo>
                    <a:pt x="81797" y="363272"/>
                    <a:pt x="106673" y="344304"/>
                    <a:pt x="135684" y="329370"/>
                  </a:cubicBezTo>
                  <a:lnTo>
                    <a:pt x="135684" y="327693"/>
                  </a:lnTo>
                  <a:cubicBezTo>
                    <a:pt x="113177" y="323869"/>
                    <a:pt x="91648" y="315402"/>
                    <a:pt x="71097" y="302294"/>
                  </a:cubicBezTo>
                  <a:cubicBezTo>
                    <a:pt x="50546" y="289185"/>
                    <a:pt x="33671" y="272583"/>
                    <a:pt x="20473" y="252488"/>
                  </a:cubicBezTo>
                  <a:cubicBezTo>
                    <a:pt x="7274" y="232392"/>
                    <a:pt x="450" y="209953"/>
                    <a:pt x="0" y="185169"/>
                  </a:cubicBezTo>
                  <a:cubicBezTo>
                    <a:pt x="325" y="152003"/>
                    <a:pt x="10376" y="121468"/>
                    <a:pt x="30154" y="93566"/>
                  </a:cubicBezTo>
                  <a:cubicBezTo>
                    <a:pt x="49931" y="65664"/>
                    <a:pt x="77483" y="43212"/>
                    <a:pt x="112811" y="26209"/>
                  </a:cubicBezTo>
                  <a:cubicBezTo>
                    <a:pt x="148139" y="9205"/>
                    <a:pt x="189291" y="469"/>
                    <a:pt x="236268" y="0"/>
                  </a:cubicBezTo>
                  <a:cubicBezTo>
                    <a:pt x="286822" y="1252"/>
                    <a:pt x="321502" y="9198"/>
                    <a:pt x="340309" y="23837"/>
                  </a:cubicBezTo>
                  <a:cubicBezTo>
                    <a:pt x="359117" y="38476"/>
                    <a:pt x="368022" y="52291"/>
                    <a:pt x="367027" y="65281"/>
                  </a:cubicBezTo>
                  <a:cubicBezTo>
                    <a:pt x="366765" y="76581"/>
                    <a:pt x="363308" y="86467"/>
                    <a:pt x="356654" y="94938"/>
                  </a:cubicBezTo>
                  <a:cubicBezTo>
                    <a:pt x="350001" y="103409"/>
                    <a:pt x="341724" y="108055"/>
                    <a:pt x="331823" y="108876"/>
                  </a:cubicBezTo>
                  <a:cubicBezTo>
                    <a:pt x="315321" y="108055"/>
                    <a:pt x="302852" y="102781"/>
                    <a:pt x="294418" y="93052"/>
                  </a:cubicBezTo>
                  <a:cubicBezTo>
                    <a:pt x="285984" y="83323"/>
                    <a:pt x="280011" y="74066"/>
                    <a:pt x="276501" y="65281"/>
                  </a:cubicBezTo>
                  <a:cubicBezTo>
                    <a:pt x="274388" y="59290"/>
                    <a:pt x="269394" y="53037"/>
                    <a:pt x="261519" y="46522"/>
                  </a:cubicBezTo>
                  <a:cubicBezTo>
                    <a:pt x="253643" y="40007"/>
                    <a:pt x="240476" y="36479"/>
                    <a:pt x="222018" y="35937"/>
                  </a:cubicBezTo>
                  <a:cubicBezTo>
                    <a:pt x="191931" y="36985"/>
                    <a:pt x="168286" y="48723"/>
                    <a:pt x="151086" y="71149"/>
                  </a:cubicBezTo>
                  <a:cubicBezTo>
                    <a:pt x="133885" y="93576"/>
                    <a:pt x="125119" y="120404"/>
                    <a:pt x="124787" y="151634"/>
                  </a:cubicBezTo>
                  <a:cubicBezTo>
                    <a:pt x="124682" y="189431"/>
                    <a:pt x="134322" y="220311"/>
                    <a:pt x="153705" y="244275"/>
                  </a:cubicBezTo>
                  <a:cubicBezTo>
                    <a:pt x="173089" y="268238"/>
                    <a:pt x="202845" y="284866"/>
                    <a:pt x="242973" y="294158"/>
                  </a:cubicBezTo>
                  <a:cubicBezTo>
                    <a:pt x="251111" y="296132"/>
                    <a:pt x="256420" y="298263"/>
                    <a:pt x="258899" y="300551"/>
                  </a:cubicBezTo>
                  <a:cubicBezTo>
                    <a:pt x="261379" y="302839"/>
                    <a:pt x="262497" y="306018"/>
                    <a:pt x="262252" y="310087"/>
                  </a:cubicBezTo>
                  <a:cubicBezTo>
                    <a:pt x="262392" y="314995"/>
                    <a:pt x="261484" y="318593"/>
                    <a:pt x="259528" y="320882"/>
                  </a:cubicBezTo>
                  <a:cubicBezTo>
                    <a:pt x="257572" y="323170"/>
                    <a:pt x="253730" y="324881"/>
                    <a:pt x="248003" y="326017"/>
                  </a:cubicBezTo>
                  <a:cubicBezTo>
                    <a:pt x="214964" y="332200"/>
                    <a:pt x="189049" y="344566"/>
                    <a:pt x="170260" y="363115"/>
                  </a:cubicBezTo>
                  <a:cubicBezTo>
                    <a:pt x="151470" y="381664"/>
                    <a:pt x="141901" y="407025"/>
                    <a:pt x="141551" y="439198"/>
                  </a:cubicBezTo>
                  <a:cubicBezTo>
                    <a:pt x="141481" y="459459"/>
                    <a:pt x="147698" y="477833"/>
                    <a:pt x="160201" y="494322"/>
                  </a:cubicBezTo>
                  <a:cubicBezTo>
                    <a:pt x="172704" y="510810"/>
                    <a:pt x="191913" y="519544"/>
                    <a:pt x="217827" y="520522"/>
                  </a:cubicBezTo>
                  <a:cubicBezTo>
                    <a:pt x="241210" y="519963"/>
                    <a:pt x="260663" y="512277"/>
                    <a:pt x="276187" y="497466"/>
                  </a:cubicBezTo>
                  <a:cubicBezTo>
                    <a:pt x="291711" y="482654"/>
                    <a:pt x="303830" y="464070"/>
                    <a:pt x="312544" y="441713"/>
                  </a:cubicBezTo>
                  <a:cubicBezTo>
                    <a:pt x="314640" y="436840"/>
                    <a:pt x="316525" y="433801"/>
                    <a:pt x="318202" y="432595"/>
                  </a:cubicBezTo>
                  <a:cubicBezTo>
                    <a:pt x="319878" y="431390"/>
                    <a:pt x="321345" y="431076"/>
                    <a:pt x="322602" y="431652"/>
                  </a:cubicBezTo>
                  <a:lnTo>
                    <a:pt x="339366" y="436683"/>
                  </a:lnTo>
                  <a:cubicBezTo>
                    <a:pt x="343418" y="437521"/>
                    <a:pt x="344535" y="441713"/>
                    <a:pt x="342719" y="449258"/>
                  </a:cubicBezTo>
                  <a:cubicBezTo>
                    <a:pt x="338911" y="469145"/>
                    <a:pt x="330508" y="489442"/>
                    <a:pt x="317511" y="510150"/>
                  </a:cubicBezTo>
                  <a:cubicBezTo>
                    <a:pt x="304514" y="530858"/>
                    <a:pt x="286301" y="548352"/>
                    <a:pt x="262873" y="562632"/>
                  </a:cubicBezTo>
                  <a:cubicBezTo>
                    <a:pt x="239445" y="576912"/>
                    <a:pt x="210180" y="584354"/>
                    <a:pt x="175079" y="584958"/>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flipH="1" flipV="1">
              <a:off x="6554955" y="4021762"/>
              <a:ext cx="411463" cy="572427"/>
            </a:xfrm>
            <a:custGeom>
              <a:avLst/>
              <a:gdLst/>
              <a:ahLst/>
              <a:cxnLst/>
              <a:rect l="l" t="t" r="r" b="b"/>
              <a:pathLst>
                <a:path w="411463" h="572427">
                  <a:moveTo>
                    <a:pt x="174357" y="402045"/>
                  </a:moveTo>
                  <a:cubicBezTo>
                    <a:pt x="177588" y="402220"/>
                    <a:pt x="181185" y="399775"/>
                    <a:pt x="185149" y="394711"/>
                  </a:cubicBezTo>
                  <a:lnTo>
                    <a:pt x="320937" y="224556"/>
                  </a:lnTo>
                  <a:cubicBezTo>
                    <a:pt x="324674" y="219824"/>
                    <a:pt x="326002" y="215878"/>
                    <a:pt x="324919" y="212717"/>
                  </a:cubicBezTo>
                  <a:cubicBezTo>
                    <a:pt x="323836" y="209556"/>
                    <a:pt x="320553" y="207915"/>
                    <a:pt x="315070" y="207792"/>
                  </a:cubicBezTo>
                  <a:lnTo>
                    <a:pt x="169223" y="207792"/>
                  </a:lnTo>
                  <a:lnTo>
                    <a:pt x="169223" y="393035"/>
                  </a:lnTo>
                  <a:cubicBezTo>
                    <a:pt x="169415" y="398867"/>
                    <a:pt x="171127" y="401871"/>
                    <a:pt x="174357" y="402045"/>
                  </a:cubicBezTo>
                  <a:close/>
                  <a:moveTo>
                    <a:pt x="74601" y="572409"/>
                  </a:moveTo>
                  <a:cubicBezTo>
                    <a:pt x="70449" y="572636"/>
                    <a:pt x="67448" y="570716"/>
                    <a:pt x="65598" y="566647"/>
                  </a:cubicBezTo>
                  <a:cubicBezTo>
                    <a:pt x="63749" y="562578"/>
                    <a:pt x="62842" y="554999"/>
                    <a:pt x="62877" y="543911"/>
                  </a:cubicBezTo>
                  <a:lnTo>
                    <a:pt x="62877" y="207792"/>
                  </a:lnTo>
                  <a:lnTo>
                    <a:pt x="10070" y="207792"/>
                  </a:lnTo>
                  <a:cubicBezTo>
                    <a:pt x="7084" y="207740"/>
                    <a:pt x="4674" y="207008"/>
                    <a:pt x="2841" y="205595"/>
                  </a:cubicBezTo>
                  <a:cubicBezTo>
                    <a:pt x="1007" y="204183"/>
                    <a:pt x="64" y="202404"/>
                    <a:pt x="12" y="200259"/>
                  </a:cubicBezTo>
                  <a:lnTo>
                    <a:pt x="12" y="139992"/>
                  </a:lnTo>
                  <a:cubicBezTo>
                    <a:pt x="-111" y="137445"/>
                    <a:pt x="763" y="135423"/>
                    <a:pt x="2631" y="133923"/>
                  </a:cubicBezTo>
                  <a:cubicBezTo>
                    <a:pt x="4499" y="132423"/>
                    <a:pt x="8097" y="131656"/>
                    <a:pt x="13423" y="131621"/>
                  </a:cubicBezTo>
                  <a:lnTo>
                    <a:pt x="62877" y="131621"/>
                  </a:lnTo>
                  <a:lnTo>
                    <a:pt x="62877" y="11758"/>
                  </a:lnTo>
                  <a:cubicBezTo>
                    <a:pt x="62737" y="7236"/>
                    <a:pt x="63435" y="4127"/>
                    <a:pt x="64970" y="2433"/>
                  </a:cubicBezTo>
                  <a:cubicBezTo>
                    <a:pt x="66506" y="740"/>
                    <a:pt x="69716" y="-64"/>
                    <a:pt x="74601" y="24"/>
                  </a:cubicBezTo>
                  <a:lnTo>
                    <a:pt x="160012" y="24"/>
                  </a:lnTo>
                  <a:cubicBezTo>
                    <a:pt x="163728" y="-116"/>
                    <a:pt x="166345" y="373"/>
                    <a:pt x="167863" y="1490"/>
                  </a:cubicBezTo>
                  <a:cubicBezTo>
                    <a:pt x="169381" y="2608"/>
                    <a:pt x="170114" y="5193"/>
                    <a:pt x="170061" y="9244"/>
                  </a:cubicBezTo>
                  <a:lnTo>
                    <a:pt x="170061" y="131621"/>
                  </a:lnTo>
                  <a:lnTo>
                    <a:pt x="386317" y="131621"/>
                  </a:lnTo>
                  <a:cubicBezTo>
                    <a:pt x="393966" y="131656"/>
                    <a:pt x="400043" y="133051"/>
                    <a:pt x="404548" y="135806"/>
                  </a:cubicBezTo>
                  <a:cubicBezTo>
                    <a:pt x="409053" y="138562"/>
                    <a:pt x="411358" y="142468"/>
                    <a:pt x="411463" y="147525"/>
                  </a:cubicBezTo>
                  <a:cubicBezTo>
                    <a:pt x="411253" y="154221"/>
                    <a:pt x="409577" y="160290"/>
                    <a:pt x="406434" y="165731"/>
                  </a:cubicBezTo>
                  <a:cubicBezTo>
                    <a:pt x="403291" y="171172"/>
                    <a:pt x="399938" y="175985"/>
                    <a:pt x="396375" y="180170"/>
                  </a:cubicBezTo>
                  <a:lnTo>
                    <a:pt x="96372" y="558998"/>
                  </a:lnTo>
                  <a:cubicBezTo>
                    <a:pt x="93895" y="562491"/>
                    <a:pt x="90894" y="565564"/>
                    <a:pt x="87370" y="568218"/>
                  </a:cubicBezTo>
                  <a:cubicBezTo>
                    <a:pt x="83847" y="570873"/>
                    <a:pt x="79590" y="572270"/>
                    <a:pt x="74601" y="572409"/>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346237" y="161708"/>
            <a:ext cx="4555040" cy="854080"/>
            <a:chOff x="-521415" y="359583"/>
            <a:chExt cx="5513635" cy="1138773"/>
          </a:xfrm>
        </p:grpSpPr>
        <p:grpSp>
          <p:nvGrpSpPr>
            <p:cNvPr id="5" name="组合 4"/>
            <p:cNvGrpSpPr/>
            <p:nvPr/>
          </p:nvGrpSpPr>
          <p:grpSpPr>
            <a:xfrm>
              <a:off x="1077615" y="359583"/>
              <a:ext cx="3914605" cy="1138773"/>
              <a:chOff x="943570" y="1434700"/>
              <a:chExt cx="3914605" cy="1138773"/>
            </a:xfrm>
          </p:grpSpPr>
          <p:sp>
            <p:nvSpPr>
              <p:cNvPr id="8" name="文本框 7"/>
              <p:cNvSpPr txBox="1"/>
              <p:nvPr/>
            </p:nvSpPr>
            <p:spPr>
              <a:xfrm>
                <a:off x="943570" y="1434700"/>
                <a:ext cx="3505200" cy="1138773"/>
              </a:xfrm>
              <a:prstGeom prst="rect">
                <a:avLst/>
              </a:prstGeom>
              <a:noFill/>
            </p:spPr>
            <p:txBody>
              <a:bodyPr wrap="square" rtlCol="0">
                <a:spAutoFit/>
              </a:bodyPr>
              <a:lstStyle/>
              <a:p>
                <a:r>
                  <a:rPr lang="en-US" altLang="zh-CN" sz="4950" dirty="0">
                    <a:solidFill>
                      <a:srgbClr val="385723"/>
                    </a:solidFill>
                    <a:latin typeface="微软雅黑" panose="020B0503020204020204" pitchFamily="34" charset="-122"/>
                    <a:ea typeface="微软雅黑" panose="020B0503020204020204" pitchFamily="34" charset="-122"/>
                  </a:rPr>
                  <a:t>P</a:t>
                </a:r>
                <a:r>
                  <a:rPr lang="en-US" altLang="zh-CN" sz="3300" dirty="0">
                    <a:solidFill>
                      <a:srgbClr val="385723"/>
                    </a:solidFill>
                    <a:latin typeface="微软雅黑" panose="020B0503020204020204" pitchFamily="34" charset="-122"/>
                    <a:ea typeface="微软雅黑" panose="020B0503020204020204" pitchFamily="34" charset="-122"/>
                  </a:rPr>
                  <a:t>art </a:t>
                </a:r>
                <a:r>
                  <a:rPr lang="en-US" altLang="zh-CN" sz="3000" dirty="0">
                    <a:solidFill>
                      <a:srgbClr val="385723"/>
                    </a:solidFill>
                    <a:latin typeface="微软雅黑" panose="020B0503020204020204" pitchFamily="34" charset="-122"/>
                    <a:ea typeface="微软雅黑" panose="020B0503020204020204" pitchFamily="34" charset="-122"/>
                  </a:rPr>
                  <a:t>2</a:t>
                </a:r>
                <a:endParaRPr lang="zh-CN" altLang="en-US" sz="3000" dirty="0">
                  <a:solidFill>
                    <a:srgbClr val="385723"/>
                  </a:solidFill>
                </a:endParaRPr>
              </a:p>
            </p:txBody>
          </p:sp>
          <p:sp>
            <p:nvSpPr>
              <p:cNvPr id="9" name="文本框 8"/>
              <p:cNvSpPr txBox="1"/>
              <p:nvPr/>
            </p:nvSpPr>
            <p:spPr>
              <a:xfrm>
                <a:off x="2696170" y="1886941"/>
                <a:ext cx="2162005" cy="533480"/>
              </a:xfrm>
              <a:prstGeom prst="rect">
                <a:avLst/>
              </a:prstGeom>
              <a:noFill/>
            </p:spPr>
            <p:txBody>
              <a:bodyPr wrap="square" rtlCol="0">
                <a:spAutoFit/>
              </a:bodyPr>
              <a:lstStyle/>
              <a:p>
                <a:r>
                  <a:rPr lang="zh-CN" altLang="en-US" sz="2000" spc="300" dirty="0">
                    <a:solidFill>
                      <a:schemeClr val="bg1">
                        <a:lumMod val="50000"/>
                      </a:schemeClr>
                    </a:solidFill>
                    <a:latin typeface="微软雅黑" panose="020B0503020204020204" pitchFamily="34" charset="-122"/>
                    <a:ea typeface="微软雅黑" panose="020B0503020204020204" pitchFamily="34" charset="-122"/>
                  </a:rPr>
                  <a:t>论文结构</a:t>
                </a:r>
              </a:p>
            </p:txBody>
          </p:sp>
        </p:grpSp>
        <p:sp>
          <p:nvSpPr>
            <p:cNvPr id="6" name="梯形 5"/>
            <p:cNvSpPr/>
            <p:nvPr/>
          </p:nvSpPr>
          <p:spPr>
            <a:xfrm flipH="1">
              <a:off x="-521415" y="550372"/>
              <a:ext cx="838199" cy="705400"/>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flipV="1">
              <a:off x="238649" y="550371"/>
              <a:ext cx="571500" cy="705400"/>
            </a:xfrm>
            <a:prstGeom prst="parallelogram">
              <a:avLst>
                <a:gd name="adj" fmla="val 3042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5914566" y="3677772"/>
            <a:ext cx="360000" cy="360000"/>
            <a:chOff x="5914566" y="3677772"/>
            <a:chExt cx="360000" cy="360000"/>
          </a:xfrm>
        </p:grpSpPr>
        <p:sp>
          <p:nvSpPr>
            <p:cNvPr id="12" name="矩形 11"/>
            <p:cNvSpPr/>
            <p:nvPr/>
          </p:nvSpPr>
          <p:spPr>
            <a:xfrm>
              <a:off x="6029399" y="3677772"/>
              <a:ext cx="133200" cy="36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5400000">
              <a:off x="6027966" y="3677772"/>
              <a:ext cx="133200" cy="36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691694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36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8" presetClass="entr" presetSubtype="3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amond(out)">
                                      <p:cBhvr>
                                        <p:cTn id="1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0"/>
            <a:ext cx="12192000" cy="6858000"/>
          </a:xfrm>
          <a:prstGeom prst="rect">
            <a:avLst/>
          </a:prstGeom>
          <a:gradFill>
            <a:gsLst>
              <a:gs pos="0">
                <a:schemeClr val="bg1">
                  <a:lumMod val="75000"/>
                </a:schemeClr>
              </a:gs>
              <a:gs pos="0">
                <a:schemeClr val="bg1">
                  <a:lumMod val="95000"/>
                </a:schemeClr>
              </a:gs>
              <a:gs pos="29000">
                <a:schemeClr val="bg1">
                  <a:lumMod val="9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395709" y="-240138"/>
            <a:ext cx="7072604" cy="7098138"/>
          </a:xfrm>
          <a:prstGeom prst="rect">
            <a:avLst/>
          </a:prstGeom>
          <a:blipFill dpi="0" rotWithShape="1">
            <a:blip r:embed="rId3">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743326" y="2028825"/>
            <a:ext cx="1500187" cy="1569660"/>
          </a:xfrm>
          <a:prstGeom prst="rect">
            <a:avLst/>
          </a:prstGeom>
          <a:noFill/>
        </p:spPr>
        <p:txBody>
          <a:bodyPr wrap="square" rtlCol="0">
            <a:spAutoFit/>
          </a:bodyPr>
          <a:lstStyle/>
          <a:p>
            <a:r>
              <a:rPr lang="zh-CN" altLang="en-US" sz="9600" dirty="0">
                <a:solidFill>
                  <a:srgbClr val="3C7551"/>
                </a:solidFill>
                <a:latin typeface="微软雅黑" panose="020B0503020204020204" pitchFamily="34" charset="-122"/>
                <a:ea typeface="微软雅黑" panose="020B0503020204020204" pitchFamily="34" charset="-122"/>
              </a:rPr>
              <a:t>叁</a:t>
            </a:r>
          </a:p>
        </p:txBody>
      </p:sp>
      <p:cxnSp>
        <p:nvCxnSpPr>
          <p:cNvPr id="26" name="直接连接符 25"/>
          <p:cNvCxnSpPr/>
          <p:nvPr/>
        </p:nvCxnSpPr>
        <p:spPr>
          <a:xfrm flipH="1">
            <a:off x="5585954" y="2484583"/>
            <a:ext cx="14593" cy="742950"/>
          </a:xfrm>
          <a:prstGeom prst="line">
            <a:avLst/>
          </a:prstGeom>
          <a:ln w="63500">
            <a:solidFill>
              <a:srgbClr val="3C755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733410" y="2215956"/>
            <a:ext cx="5492523" cy="707886"/>
          </a:xfrm>
          <a:prstGeom prst="rect">
            <a:avLst/>
          </a:prstGeom>
          <a:noFill/>
        </p:spPr>
        <p:txBody>
          <a:bodyPr wrap="square" rtlCol="0">
            <a:spAutoFit/>
          </a:bodyPr>
          <a:lstStyle/>
          <a:p>
            <a:r>
              <a:rPr lang="zh-CN" altLang="en-US" sz="4000" spc="1000" dirty="0">
                <a:solidFill>
                  <a:schemeClr val="bg1"/>
                </a:solidFill>
                <a:latin typeface="微软雅黑" panose="020B0503020204020204" pitchFamily="34" charset="-122"/>
                <a:ea typeface="微软雅黑" panose="020B0503020204020204" pitchFamily="34" charset="-122"/>
              </a:rPr>
              <a:t>研究方法</a:t>
            </a:r>
          </a:p>
        </p:txBody>
      </p:sp>
      <p:sp>
        <p:nvSpPr>
          <p:cNvPr id="30" name="文本框 29"/>
          <p:cNvSpPr txBox="1"/>
          <p:nvPr/>
        </p:nvSpPr>
        <p:spPr>
          <a:xfrm>
            <a:off x="5724000" y="2977303"/>
            <a:ext cx="5742620" cy="400110"/>
          </a:xfrm>
          <a:prstGeom prst="rect">
            <a:avLst/>
          </a:prstGeom>
          <a:noFill/>
        </p:spPr>
        <p:txBody>
          <a:bodyPr wrap="square" rtlCol="0">
            <a:spAutoFit/>
          </a:bodyPr>
          <a:lstStyle/>
          <a:p>
            <a:r>
              <a:rPr lang="en-US" altLang="zh-CN" sz="2000" spc="600" dirty="0">
                <a:solidFill>
                  <a:schemeClr val="bg1"/>
                </a:solidFill>
                <a:latin typeface="微软雅黑" panose="020B0503020204020204" pitchFamily="34" charset="-122"/>
                <a:ea typeface="微软雅黑" panose="020B0503020204020204" pitchFamily="34" charset="-122"/>
              </a:rPr>
              <a:t>research method </a:t>
            </a:r>
            <a:endParaRPr lang="zh-CN" altLang="en-US" sz="2000"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4074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4"/>
                                        </p:tgtEl>
                                        <p:attrNameLst>
                                          <p:attrName>ppt_y</p:attrName>
                                        </p:attrNameLst>
                                      </p:cBhvr>
                                      <p:tavLst>
                                        <p:tav tm="0">
                                          <p:val>
                                            <p:strVal val="#ppt_y"/>
                                          </p:val>
                                        </p:tav>
                                        <p:tav tm="100000">
                                          <p:val>
                                            <p:strVal val="#ppt_y"/>
                                          </p:val>
                                        </p:tav>
                                      </p:tavLst>
                                    </p:anim>
                                    <p:anim calcmode="lin" valueType="num">
                                      <p:cBhvr>
                                        <p:cTn id="1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4"/>
                                        </p:tgtEl>
                                      </p:cBhvr>
                                    </p:animEffect>
                                  </p:childTnLst>
                                </p:cTn>
                              </p:par>
                            </p:childTnLst>
                          </p:cTn>
                        </p:par>
                        <p:par>
                          <p:cTn id="22" fill="hold">
                            <p:stCondLst>
                              <p:cond delay="1500"/>
                            </p:stCondLst>
                            <p:childTnLst>
                              <p:par>
                                <p:cTn id="23" presetID="12" presetClass="entr" presetSubtype="4"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p:tgtEl>
                                          <p:spTgt spid="26"/>
                                        </p:tgtEl>
                                        <p:attrNameLst>
                                          <p:attrName>ppt_y</p:attrName>
                                        </p:attrNameLst>
                                      </p:cBhvr>
                                      <p:tavLst>
                                        <p:tav tm="0">
                                          <p:val>
                                            <p:strVal val="#ppt_y+#ppt_h*1.125000"/>
                                          </p:val>
                                        </p:tav>
                                        <p:tav tm="100000">
                                          <p:val>
                                            <p:strVal val="#ppt_y"/>
                                          </p:val>
                                        </p:tav>
                                      </p:tavLst>
                                    </p:anim>
                                    <p:animEffect transition="in" filter="wipe(up)">
                                      <p:cBhvr>
                                        <p:cTn id="26" dur="500"/>
                                        <p:tgtEl>
                                          <p:spTgt spid="26"/>
                                        </p:tgtEl>
                                      </p:cBhvr>
                                    </p:animEffect>
                                  </p:childTnLst>
                                </p:cTn>
                              </p:par>
                            </p:childTnLst>
                          </p:cTn>
                        </p:par>
                        <p:par>
                          <p:cTn id="27" fill="hold">
                            <p:stCondLst>
                              <p:cond delay="20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9"/>
                                        </p:tgtEl>
                                        <p:attrNameLst>
                                          <p:attrName>ppt_y</p:attrName>
                                        </p:attrNameLst>
                                      </p:cBhvr>
                                      <p:tavLst>
                                        <p:tav tm="0">
                                          <p:val>
                                            <p:strVal val="#ppt_y"/>
                                          </p:val>
                                        </p:tav>
                                        <p:tav tm="100000">
                                          <p:val>
                                            <p:strVal val="#ppt_y"/>
                                          </p:val>
                                        </p:tav>
                                      </p:tavLst>
                                    </p:anim>
                                    <p:anim calcmode="lin" valueType="num">
                                      <p:cBhvr>
                                        <p:cTn id="32"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29"/>
                                        </p:tgtEl>
                                      </p:cBhvr>
                                    </p:animEffect>
                                  </p:childTnLst>
                                </p:cTn>
                              </p:par>
                              <p:par>
                                <p:cTn id="35" presetID="41" presetClass="entr" presetSubtype="0" fill="hold" grpId="0" nodeType="withEffect">
                                  <p:stCondLst>
                                    <p:cond delay="0"/>
                                  </p:stCondLst>
                                  <p:iterate type="lt">
                                    <p:tmPct val="10000"/>
                                  </p:iterate>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30"/>
                                        </p:tgtEl>
                                        <p:attrNameLst>
                                          <p:attrName>ppt_y</p:attrName>
                                        </p:attrNameLst>
                                      </p:cBhvr>
                                      <p:tavLst>
                                        <p:tav tm="0">
                                          <p:val>
                                            <p:strVal val="#ppt_y"/>
                                          </p:val>
                                        </p:tav>
                                        <p:tav tm="100000">
                                          <p:val>
                                            <p:strVal val="#ppt_y"/>
                                          </p:val>
                                        </p:tav>
                                      </p:tavLst>
                                    </p:anim>
                                    <p:anim calcmode="lin" valueType="num">
                                      <p:cBhvr>
                                        <p:cTn id="3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2" grpId="0" animBg="1"/>
      <p:bldP spid="24" grpId="0"/>
      <p:bldP spid="29" grpId="0"/>
      <p:bldP spid="3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4077</TotalTime>
  <Words>1472</Words>
  <Application>Microsoft Office PowerPoint</Application>
  <PresentationFormat>宽屏</PresentationFormat>
  <Paragraphs>226</Paragraphs>
  <Slides>27</Slides>
  <Notes>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27</vt:i4>
      </vt:variant>
    </vt:vector>
  </HeadingPairs>
  <TitlesOfParts>
    <vt:vector size="41" baseType="lpstr">
      <vt:lpstr>Segoe UI</vt:lpstr>
      <vt:lpstr>等线</vt:lpstr>
      <vt:lpstr>Arial</vt:lpstr>
      <vt:lpstr>Century Gothic</vt:lpstr>
      <vt:lpstr>宋体</vt:lpstr>
      <vt:lpstr>新宋体</vt:lpstr>
      <vt:lpstr>微软雅黑</vt:lpstr>
      <vt:lpstr>Segoe UI Light</vt:lpstr>
      <vt:lpstr>Calibri</vt:lpstr>
      <vt:lpstr>等线 Light</vt:lpstr>
      <vt:lpstr>Wingdings</vt:lpstr>
      <vt:lpstr>微软雅黑</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 小钉</dc:creator>
  <cp:lastModifiedBy>PPT 小钉</cp:lastModifiedBy>
  <cp:revision>84</cp:revision>
  <dcterms:created xsi:type="dcterms:W3CDTF">2019-03-26T01:02:44Z</dcterms:created>
  <dcterms:modified xsi:type="dcterms:W3CDTF">2019-04-15T15:12:07Z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2019-04-12T05:35:02.8801735Z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2e9ff90e-ccf3-48fe-b57d-9dc5ee4cb583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